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269" r:id="rId5"/>
    <p:sldId id="312" r:id="rId6"/>
    <p:sldId id="309" r:id="rId7"/>
    <p:sldId id="311" r:id="rId8"/>
    <p:sldId id="310" r:id="rId9"/>
    <p:sldId id="303" r:id="rId10"/>
    <p:sldId id="261" r:id="rId11"/>
    <p:sldId id="306" r:id="rId12"/>
    <p:sldId id="284" r:id="rId13"/>
    <p:sldId id="290" r:id="rId14"/>
    <p:sldId id="313" r:id="rId15"/>
    <p:sldId id="280" r:id="rId16"/>
    <p:sldId id="285" r:id="rId17"/>
    <p:sldId id="307" r:id="rId18"/>
    <p:sldId id="314" r:id="rId19"/>
    <p:sldId id="316" r:id="rId20"/>
    <p:sldId id="268" r:id="rId21"/>
    <p:sldId id="320" r:id="rId22"/>
    <p:sldId id="321" r:id="rId23"/>
    <p:sldId id="322" r:id="rId24"/>
    <p:sldId id="341" r:id="rId25"/>
    <p:sldId id="323" r:id="rId26"/>
    <p:sldId id="342" r:id="rId27"/>
    <p:sldId id="354" r:id="rId28"/>
    <p:sldId id="340" r:id="rId29"/>
    <p:sldId id="339" r:id="rId30"/>
    <p:sldId id="344" r:id="rId31"/>
    <p:sldId id="345" r:id="rId32"/>
    <p:sldId id="346" r:id="rId33"/>
    <p:sldId id="347" r:id="rId34"/>
    <p:sldId id="324" r:id="rId35"/>
    <p:sldId id="326" r:id="rId36"/>
    <p:sldId id="327" r:id="rId37"/>
    <p:sldId id="292" r:id="rId38"/>
    <p:sldId id="287" r:id="rId39"/>
    <p:sldId id="325" r:id="rId40"/>
    <p:sldId id="328" r:id="rId41"/>
    <p:sldId id="273" r:id="rId42"/>
    <p:sldId id="348" r:id="rId43"/>
    <p:sldId id="349" r:id="rId44"/>
    <p:sldId id="263" r:id="rId45"/>
    <p:sldId id="274" r:id="rId46"/>
    <p:sldId id="351" r:id="rId47"/>
    <p:sldId id="330" r:id="rId48"/>
    <p:sldId id="352" r:id="rId49"/>
    <p:sldId id="353" r:id="rId50"/>
    <p:sldId id="355" r:id="rId51"/>
    <p:sldId id="331" r:id="rId52"/>
    <p:sldId id="295" r:id="rId53"/>
    <p:sldId id="335" r:id="rId54"/>
    <p:sldId id="337" r:id="rId55"/>
    <p:sldId id="356" r:id="rId56"/>
    <p:sldId id="338" r:id="rId57"/>
    <p:sldId id="336" r:id="rId58"/>
    <p:sldId id="360" r:id="rId59"/>
    <p:sldId id="357" r:id="rId60"/>
    <p:sldId id="358" r:id="rId61"/>
    <p:sldId id="361" r:id="rId62"/>
    <p:sldId id="359" r:id="rId63"/>
    <p:sldId id="30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941A"/>
    <a:srgbClr val="21A1A0"/>
    <a:srgbClr val="B3A2C7"/>
    <a:srgbClr val="9BBB5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8AB74F-BEA7-4361-9FA0-33EE5BC14EDE}" v="2780" dt="2024-04-25T16:29:07.3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outlineViewPr>
    <p:cViewPr>
      <p:scale>
        <a:sx n="33" d="100"/>
        <a:sy n="33" d="100"/>
      </p:scale>
      <p:origin x="0" y="-359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174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s Mounce" userId="cef7d32c-3f50-4a2f-bb50-b9e8092b9341" providerId="ADAL" clId="{EE8AB74F-BEA7-4361-9FA0-33EE5BC14EDE}"/>
    <pc:docChg chg="undo redo custSel addSld delSld modSld sldOrd">
      <pc:chgData name="Ross Mounce" userId="cef7d32c-3f50-4a2f-bb50-b9e8092b9341" providerId="ADAL" clId="{EE8AB74F-BEA7-4361-9FA0-33EE5BC14EDE}" dt="2024-04-25T16:31:52.701" v="22220" actId="20577"/>
      <pc:docMkLst>
        <pc:docMk/>
      </pc:docMkLst>
      <pc:sldChg chg="modSp add mod ord">
        <pc:chgData name="Ross Mounce" userId="cef7d32c-3f50-4a2f-bb50-b9e8092b9341" providerId="ADAL" clId="{EE8AB74F-BEA7-4361-9FA0-33EE5BC14EDE}" dt="2024-04-23T10:12:54.604" v="3067"/>
        <pc:sldMkLst>
          <pc:docMk/>
          <pc:sldMk cId="0" sldId="261"/>
        </pc:sldMkLst>
        <pc:spChg chg="mod">
          <ac:chgData name="Ross Mounce" userId="cef7d32c-3f50-4a2f-bb50-b9e8092b9341" providerId="ADAL" clId="{EE8AB74F-BEA7-4361-9FA0-33EE5BC14EDE}" dt="2024-04-21T10:36:49.922" v="1544" actId="1076"/>
          <ac:spMkLst>
            <pc:docMk/>
            <pc:sldMk cId="0" sldId="261"/>
            <ac:spMk id="105" creationId="{00000000-0000-0000-0000-000000000000}"/>
          </ac:spMkLst>
        </pc:spChg>
        <pc:spChg chg="mod">
          <ac:chgData name="Ross Mounce" userId="cef7d32c-3f50-4a2f-bb50-b9e8092b9341" providerId="ADAL" clId="{EE8AB74F-BEA7-4361-9FA0-33EE5BC14EDE}" dt="2024-04-21T10:36:43.730" v="1543" actId="1076"/>
          <ac:spMkLst>
            <pc:docMk/>
            <pc:sldMk cId="0" sldId="261"/>
            <ac:spMk id="106" creationId="{00000000-0000-0000-0000-000000000000}"/>
          </ac:spMkLst>
        </pc:spChg>
      </pc:sldChg>
      <pc:sldChg chg="addSp modSp mod ord">
        <pc:chgData name="Ross Mounce" userId="cef7d32c-3f50-4a2f-bb50-b9e8092b9341" providerId="ADAL" clId="{EE8AB74F-BEA7-4361-9FA0-33EE5BC14EDE}" dt="2024-04-25T16:05:30.641" v="21163"/>
        <pc:sldMkLst>
          <pc:docMk/>
          <pc:sldMk cId="3116159000" sldId="263"/>
        </pc:sldMkLst>
        <pc:spChg chg="add mod">
          <ac:chgData name="Ross Mounce" userId="cef7d32c-3f50-4a2f-bb50-b9e8092b9341" providerId="ADAL" clId="{EE8AB74F-BEA7-4361-9FA0-33EE5BC14EDE}" dt="2024-04-25T08:21:40.716" v="15321" actId="1076"/>
          <ac:spMkLst>
            <pc:docMk/>
            <pc:sldMk cId="3116159000" sldId="263"/>
            <ac:spMk id="3" creationId="{93CE8AC0-6DC4-CC08-7DAC-2352ECE8E3DA}"/>
          </ac:spMkLst>
        </pc:spChg>
        <pc:spChg chg="add mod">
          <ac:chgData name="Ross Mounce" userId="cef7d32c-3f50-4a2f-bb50-b9e8092b9341" providerId="ADAL" clId="{EE8AB74F-BEA7-4361-9FA0-33EE5BC14EDE}" dt="2024-04-25T08:21:28.416" v="15319" actId="1076"/>
          <ac:spMkLst>
            <pc:docMk/>
            <pc:sldMk cId="3116159000" sldId="263"/>
            <ac:spMk id="10" creationId="{46A02A05-3246-4473-5D49-ECFE7BC8058F}"/>
          </ac:spMkLst>
        </pc:spChg>
        <pc:spChg chg="add mod">
          <ac:chgData name="Ross Mounce" userId="cef7d32c-3f50-4a2f-bb50-b9e8092b9341" providerId="ADAL" clId="{EE8AB74F-BEA7-4361-9FA0-33EE5BC14EDE}" dt="2024-04-25T08:34:02.588" v="15625" actId="1076"/>
          <ac:spMkLst>
            <pc:docMk/>
            <pc:sldMk cId="3116159000" sldId="263"/>
            <ac:spMk id="11" creationId="{2063F816-AB72-2B9B-FD3C-942D2EFC0E07}"/>
          </ac:spMkLst>
        </pc:spChg>
        <pc:spChg chg="mod">
          <ac:chgData name="Ross Mounce" userId="cef7d32c-3f50-4a2f-bb50-b9e8092b9341" providerId="ADAL" clId="{EE8AB74F-BEA7-4361-9FA0-33EE5BC14EDE}" dt="2024-04-24T09:07:52.761" v="11279"/>
          <ac:spMkLst>
            <pc:docMk/>
            <pc:sldMk cId="3116159000" sldId="263"/>
            <ac:spMk id="3103" creationId="{544B9703-60D2-49AE-8679-7649E0DA17C5}"/>
          </ac:spMkLst>
        </pc:spChg>
      </pc:sldChg>
      <pc:sldChg chg="addSp delSp modSp mod ord">
        <pc:chgData name="Ross Mounce" userId="cef7d32c-3f50-4a2f-bb50-b9e8092b9341" providerId="ADAL" clId="{EE8AB74F-BEA7-4361-9FA0-33EE5BC14EDE}" dt="2024-04-23T12:43:33.249" v="4160"/>
        <pc:sldMkLst>
          <pc:docMk/>
          <pc:sldMk cId="3807168672" sldId="268"/>
        </pc:sldMkLst>
        <pc:spChg chg="del mod">
          <ac:chgData name="Ross Mounce" userId="cef7d32c-3f50-4a2f-bb50-b9e8092b9341" providerId="ADAL" clId="{EE8AB74F-BEA7-4361-9FA0-33EE5BC14EDE}" dt="2024-04-23T12:43:33.249" v="4160"/>
          <ac:spMkLst>
            <pc:docMk/>
            <pc:sldMk cId="3807168672" sldId="268"/>
            <ac:spMk id="3" creationId="{16A18EA0-4613-FD6D-5408-31101E756939}"/>
          </ac:spMkLst>
        </pc:spChg>
        <pc:spChg chg="add mod">
          <ac:chgData name="Ross Mounce" userId="cef7d32c-3f50-4a2f-bb50-b9e8092b9341" providerId="ADAL" clId="{EE8AB74F-BEA7-4361-9FA0-33EE5BC14EDE}" dt="2024-04-23T12:43:32.553" v="4158" actId="1076"/>
          <ac:spMkLst>
            <pc:docMk/>
            <pc:sldMk cId="3807168672" sldId="268"/>
            <ac:spMk id="4" creationId="{EECF56E7-66D9-9D5F-23CA-1428730CB5A3}"/>
          </ac:spMkLst>
        </pc:spChg>
      </pc:sldChg>
      <pc:sldChg chg="addSp delSp modSp mod">
        <pc:chgData name="Ross Mounce" userId="cef7d32c-3f50-4a2f-bb50-b9e8092b9341" providerId="ADAL" clId="{EE8AB74F-BEA7-4361-9FA0-33EE5BC14EDE}" dt="2024-04-24T10:49:36.869" v="13052" actId="20577"/>
        <pc:sldMkLst>
          <pc:docMk/>
          <pc:sldMk cId="3699233740" sldId="269"/>
        </pc:sldMkLst>
        <pc:spChg chg="add mod">
          <ac:chgData name="Ross Mounce" userId="cef7d32c-3f50-4a2f-bb50-b9e8092b9341" providerId="ADAL" clId="{EE8AB74F-BEA7-4361-9FA0-33EE5BC14EDE}" dt="2024-04-24T10:49:36.869" v="13052" actId="20577"/>
          <ac:spMkLst>
            <pc:docMk/>
            <pc:sldMk cId="3699233740" sldId="269"/>
            <ac:spMk id="2" creationId="{BB2AA934-21E6-5C2E-FAA8-C6E1ABB8FEBD}"/>
          </ac:spMkLst>
        </pc:spChg>
        <pc:spChg chg="del">
          <ac:chgData name="Ross Mounce" userId="cef7d32c-3f50-4a2f-bb50-b9e8092b9341" providerId="ADAL" clId="{EE8AB74F-BEA7-4361-9FA0-33EE5BC14EDE}" dt="2024-04-21T10:14:12.453" v="1467" actId="478"/>
          <ac:spMkLst>
            <pc:docMk/>
            <pc:sldMk cId="3699233740" sldId="269"/>
            <ac:spMk id="5" creationId="{0B8597E1-9C10-5C59-ACBC-2D9954C2AEAD}"/>
          </ac:spMkLst>
        </pc:spChg>
        <pc:picChg chg="add mod">
          <ac:chgData name="Ross Mounce" userId="cef7d32c-3f50-4a2f-bb50-b9e8092b9341" providerId="ADAL" clId="{EE8AB74F-BEA7-4361-9FA0-33EE5BC14EDE}" dt="2024-04-21T10:20:07.075" v="1469"/>
          <ac:picMkLst>
            <pc:docMk/>
            <pc:sldMk cId="3699233740" sldId="269"/>
            <ac:picMk id="3" creationId="{DA8D2CC8-87D0-A5BC-A73B-CD854505231A}"/>
          </ac:picMkLst>
        </pc:picChg>
      </pc:sldChg>
      <pc:sldChg chg="addSp delSp modSp del mod ord">
        <pc:chgData name="Ross Mounce" userId="cef7d32c-3f50-4a2f-bb50-b9e8092b9341" providerId="ADAL" clId="{EE8AB74F-BEA7-4361-9FA0-33EE5BC14EDE}" dt="2024-04-24T09:09:23.151" v="11280" actId="47"/>
        <pc:sldMkLst>
          <pc:docMk/>
          <pc:sldMk cId="993156220" sldId="271"/>
        </pc:sldMkLst>
        <pc:spChg chg="del">
          <ac:chgData name="Ross Mounce" userId="cef7d32c-3f50-4a2f-bb50-b9e8092b9341" providerId="ADAL" clId="{EE8AB74F-BEA7-4361-9FA0-33EE5BC14EDE}" dt="2024-04-23T12:50:21.809" v="4376" actId="478"/>
          <ac:spMkLst>
            <pc:docMk/>
            <pc:sldMk cId="993156220" sldId="271"/>
            <ac:spMk id="4" creationId="{9E56D39F-EE31-7C81-F0D8-91C2B47D47CF}"/>
          </ac:spMkLst>
        </pc:spChg>
        <pc:spChg chg="del">
          <ac:chgData name="Ross Mounce" userId="cef7d32c-3f50-4a2f-bb50-b9e8092b9341" providerId="ADAL" clId="{EE8AB74F-BEA7-4361-9FA0-33EE5BC14EDE}" dt="2024-04-23T12:50:20.308" v="4375" actId="478"/>
          <ac:spMkLst>
            <pc:docMk/>
            <pc:sldMk cId="993156220" sldId="271"/>
            <ac:spMk id="5" creationId="{4D59156D-A2E5-5EEC-660C-17E8A9D4E419}"/>
          </ac:spMkLst>
        </pc:spChg>
        <pc:spChg chg="add mod">
          <ac:chgData name="Ross Mounce" userId="cef7d32c-3f50-4a2f-bb50-b9e8092b9341" providerId="ADAL" clId="{EE8AB74F-BEA7-4361-9FA0-33EE5BC14EDE}" dt="2024-04-23T12:50:27.026" v="4378"/>
          <ac:spMkLst>
            <pc:docMk/>
            <pc:sldMk cId="993156220" sldId="271"/>
            <ac:spMk id="8" creationId="{DC37CC9F-A9FC-B02D-4B50-A0791616DC70}"/>
          </ac:spMkLst>
        </pc:spChg>
        <pc:picChg chg="del">
          <ac:chgData name="Ross Mounce" userId="cef7d32c-3f50-4a2f-bb50-b9e8092b9341" providerId="ADAL" clId="{EE8AB74F-BEA7-4361-9FA0-33EE5BC14EDE}" dt="2024-04-23T12:50:18.505" v="4373" actId="478"/>
          <ac:picMkLst>
            <pc:docMk/>
            <pc:sldMk cId="993156220" sldId="271"/>
            <ac:picMk id="2" creationId="{174263EE-E51C-478F-7069-08E94A7EAE2F}"/>
          </ac:picMkLst>
        </pc:picChg>
        <pc:picChg chg="del">
          <ac:chgData name="Ross Mounce" userId="cef7d32c-3f50-4a2f-bb50-b9e8092b9341" providerId="ADAL" clId="{EE8AB74F-BEA7-4361-9FA0-33EE5BC14EDE}" dt="2024-04-23T12:50:19.115" v="4374" actId="478"/>
          <ac:picMkLst>
            <pc:docMk/>
            <pc:sldMk cId="993156220" sldId="271"/>
            <ac:picMk id="3" creationId="{09261390-7514-83D4-B733-6B115D73DDA1}"/>
          </ac:picMkLst>
        </pc:picChg>
      </pc:sldChg>
      <pc:sldChg chg="modSp mod ord">
        <pc:chgData name="Ross Mounce" userId="cef7d32c-3f50-4a2f-bb50-b9e8092b9341" providerId="ADAL" clId="{EE8AB74F-BEA7-4361-9FA0-33EE5BC14EDE}" dt="2024-04-25T08:06:18.204" v="14844" actId="20577"/>
        <pc:sldMkLst>
          <pc:docMk/>
          <pc:sldMk cId="1075549587" sldId="273"/>
        </pc:sldMkLst>
        <pc:spChg chg="mod">
          <ac:chgData name="Ross Mounce" userId="cef7d32c-3f50-4a2f-bb50-b9e8092b9341" providerId="ADAL" clId="{EE8AB74F-BEA7-4361-9FA0-33EE5BC14EDE}" dt="2024-04-25T08:06:18.204" v="14844" actId="20577"/>
          <ac:spMkLst>
            <pc:docMk/>
            <pc:sldMk cId="1075549587" sldId="273"/>
            <ac:spMk id="13" creationId="{B44FC268-D8CE-1CFC-6307-0E678168331C}"/>
          </ac:spMkLst>
        </pc:spChg>
        <pc:spChg chg="mod">
          <ac:chgData name="Ross Mounce" userId="cef7d32c-3f50-4a2f-bb50-b9e8092b9341" providerId="ADAL" clId="{EE8AB74F-BEA7-4361-9FA0-33EE5BC14EDE}" dt="2024-04-24T09:07:48.636" v="11278"/>
          <ac:spMkLst>
            <pc:docMk/>
            <pc:sldMk cId="1075549587" sldId="273"/>
            <ac:spMk id="3103" creationId="{544B9703-60D2-49AE-8679-7649E0DA17C5}"/>
          </ac:spMkLst>
        </pc:spChg>
      </pc:sldChg>
      <pc:sldChg chg="addSp modSp mod ord">
        <pc:chgData name="Ross Mounce" userId="cef7d32c-3f50-4a2f-bb50-b9e8092b9341" providerId="ADAL" clId="{EE8AB74F-BEA7-4361-9FA0-33EE5BC14EDE}" dt="2024-04-25T16:03:13.173" v="21161" actId="20577"/>
        <pc:sldMkLst>
          <pc:docMk/>
          <pc:sldMk cId="2825222700" sldId="274"/>
        </pc:sldMkLst>
        <pc:spChg chg="mod">
          <ac:chgData name="Ross Mounce" userId="cef7d32c-3f50-4a2f-bb50-b9e8092b9341" providerId="ADAL" clId="{EE8AB74F-BEA7-4361-9FA0-33EE5BC14EDE}" dt="2024-04-25T08:26:19.833" v="15482" actId="20577"/>
          <ac:spMkLst>
            <pc:docMk/>
            <pc:sldMk cId="2825222700" sldId="274"/>
            <ac:spMk id="3" creationId="{2DF26445-312A-1A91-1A3D-83638B6E660D}"/>
          </ac:spMkLst>
        </pc:spChg>
        <pc:spChg chg="add mod">
          <ac:chgData name="Ross Mounce" userId="cef7d32c-3f50-4a2f-bb50-b9e8092b9341" providerId="ADAL" clId="{EE8AB74F-BEA7-4361-9FA0-33EE5BC14EDE}" dt="2024-04-25T08:29:08.618" v="15522" actId="1076"/>
          <ac:spMkLst>
            <pc:docMk/>
            <pc:sldMk cId="2825222700" sldId="274"/>
            <ac:spMk id="5" creationId="{4E35DC54-6624-CCF7-EEDC-0AE5DCCCE19B}"/>
          </ac:spMkLst>
        </pc:spChg>
        <pc:spChg chg="mod">
          <ac:chgData name="Ross Mounce" userId="cef7d32c-3f50-4a2f-bb50-b9e8092b9341" providerId="ADAL" clId="{EE8AB74F-BEA7-4361-9FA0-33EE5BC14EDE}" dt="2024-04-25T16:03:13.173" v="21161" actId="20577"/>
          <ac:spMkLst>
            <pc:docMk/>
            <pc:sldMk cId="2825222700" sldId="274"/>
            <ac:spMk id="3103" creationId="{544B9703-60D2-49AE-8679-7649E0DA17C5}"/>
          </ac:spMkLst>
        </pc:spChg>
        <pc:picChg chg="add mod">
          <ac:chgData name="Ross Mounce" userId="cef7d32c-3f50-4a2f-bb50-b9e8092b9341" providerId="ADAL" clId="{EE8AB74F-BEA7-4361-9FA0-33EE5BC14EDE}" dt="2024-04-25T08:26:25.118" v="15483" actId="1076"/>
          <ac:picMkLst>
            <pc:docMk/>
            <pc:sldMk cId="2825222700" sldId="274"/>
            <ac:picMk id="4" creationId="{E2806069-56C8-7EA1-A252-4736915986AC}"/>
          </ac:picMkLst>
        </pc:picChg>
      </pc:sldChg>
      <pc:sldChg chg="del">
        <pc:chgData name="Ross Mounce" userId="cef7d32c-3f50-4a2f-bb50-b9e8092b9341" providerId="ADAL" clId="{EE8AB74F-BEA7-4361-9FA0-33EE5BC14EDE}" dt="2024-04-23T10:21:50.779" v="3218" actId="47"/>
        <pc:sldMkLst>
          <pc:docMk/>
          <pc:sldMk cId="1115220027" sldId="276"/>
        </pc:sldMkLst>
      </pc:sldChg>
      <pc:sldChg chg="del">
        <pc:chgData name="Ross Mounce" userId="cef7d32c-3f50-4a2f-bb50-b9e8092b9341" providerId="ADAL" clId="{EE8AB74F-BEA7-4361-9FA0-33EE5BC14EDE}" dt="2024-04-23T10:21:50.779" v="3218" actId="47"/>
        <pc:sldMkLst>
          <pc:docMk/>
          <pc:sldMk cId="1842186205" sldId="277"/>
        </pc:sldMkLst>
      </pc:sldChg>
      <pc:sldChg chg="del">
        <pc:chgData name="Ross Mounce" userId="cef7d32c-3f50-4a2f-bb50-b9e8092b9341" providerId="ADAL" clId="{EE8AB74F-BEA7-4361-9FA0-33EE5BC14EDE}" dt="2024-04-23T10:21:50.779" v="3218" actId="47"/>
        <pc:sldMkLst>
          <pc:docMk/>
          <pc:sldMk cId="195427134" sldId="278"/>
        </pc:sldMkLst>
      </pc:sldChg>
      <pc:sldChg chg="ord">
        <pc:chgData name="Ross Mounce" userId="cef7d32c-3f50-4a2f-bb50-b9e8092b9341" providerId="ADAL" clId="{EE8AB74F-BEA7-4361-9FA0-33EE5BC14EDE}" dt="2024-04-23T10:13:56.451" v="3073"/>
        <pc:sldMkLst>
          <pc:docMk/>
          <pc:sldMk cId="4182602783" sldId="280"/>
        </pc:sldMkLst>
      </pc:sldChg>
      <pc:sldChg chg="del">
        <pc:chgData name="Ross Mounce" userId="cef7d32c-3f50-4a2f-bb50-b9e8092b9341" providerId="ADAL" clId="{EE8AB74F-BEA7-4361-9FA0-33EE5BC14EDE}" dt="2024-04-23T10:21:50.779" v="3218" actId="47"/>
        <pc:sldMkLst>
          <pc:docMk/>
          <pc:sldMk cId="2212787502" sldId="282"/>
        </pc:sldMkLst>
      </pc:sldChg>
      <pc:sldChg chg="del">
        <pc:chgData name="Ross Mounce" userId="cef7d32c-3f50-4a2f-bb50-b9e8092b9341" providerId="ADAL" clId="{EE8AB74F-BEA7-4361-9FA0-33EE5BC14EDE}" dt="2024-04-23T10:21:50.779" v="3218" actId="47"/>
        <pc:sldMkLst>
          <pc:docMk/>
          <pc:sldMk cId="1233764543" sldId="283"/>
        </pc:sldMkLst>
      </pc:sldChg>
      <pc:sldChg chg="modSp mod ord">
        <pc:chgData name="Ross Mounce" userId="cef7d32c-3f50-4a2f-bb50-b9e8092b9341" providerId="ADAL" clId="{EE8AB74F-BEA7-4361-9FA0-33EE5BC14EDE}" dt="2024-04-23T10:29:16.955" v="3466" actId="313"/>
        <pc:sldMkLst>
          <pc:docMk/>
          <pc:sldMk cId="1841242420" sldId="284"/>
        </pc:sldMkLst>
        <pc:spChg chg="mod">
          <ac:chgData name="Ross Mounce" userId="cef7d32c-3f50-4a2f-bb50-b9e8092b9341" providerId="ADAL" clId="{EE8AB74F-BEA7-4361-9FA0-33EE5BC14EDE}" dt="2024-04-23T10:29:16.955" v="3466" actId="313"/>
          <ac:spMkLst>
            <pc:docMk/>
            <pc:sldMk cId="1841242420" sldId="284"/>
            <ac:spMk id="7" creationId="{32E2E020-9C42-19A4-E678-8EDAB6FF712F}"/>
          </ac:spMkLst>
        </pc:spChg>
      </pc:sldChg>
      <pc:sldChg chg="ord">
        <pc:chgData name="Ross Mounce" userId="cef7d32c-3f50-4a2f-bb50-b9e8092b9341" providerId="ADAL" clId="{EE8AB74F-BEA7-4361-9FA0-33EE5BC14EDE}" dt="2024-04-23T10:13:56.451" v="3073"/>
        <pc:sldMkLst>
          <pc:docMk/>
          <pc:sldMk cId="4294784403" sldId="285"/>
        </pc:sldMkLst>
      </pc:sldChg>
      <pc:sldChg chg="ord">
        <pc:chgData name="Ross Mounce" userId="cef7d32c-3f50-4a2f-bb50-b9e8092b9341" providerId="ADAL" clId="{EE8AB74F-BEA7-4361-9FA0-33EE5BC14EDE}" dt="2024-04-23T10:13:56.451" v="3073"/>
        <pc:sldMkLst>
          <pc:docMk/>
          <pc:sldMk cId="4240155550" sldId="287"/>
        </pc:sldMkLst>
      </pc:sldChg>
      <pc:sldChg chg="del ord">
        <pc:chgData name="Ross Mounce" userId="cef7d32c-3f50-4a2f-bb50-b9e8092b9341" providerId="ADAL" clId="{EE8AB74F-BEA7-4361-9FA0-33EE5BC14EDE}" dt="2024-04-23T21:04:21.212" v="7233" actId="47"/>
        <pc:sldMkLst>
          <pc:docMk/>
          <pc:sldMk cId="2892527618" sldId="289"/>
        </pc:sldMkLst>
      </pc:sldChg>
      <pc:sldChg chg="ord">
        <pc:chgData name="Ross Mounce" userId="cef7d32c-3f50-4a2f-bb50-b9e8092b9341" providerId="ADAL" clId="{EE8AB74F-BEA7-4361-9FA0-33EE5BC14EDE}" dt="2024-04-23T10:13:56.451" v="3073"/>
        <pc:sldMkLst>
          <pc:docMk/>
          <pc:sldMk cId="1074442888" sldId="290"/>
        </pc:sldMkLst>
      </pc:sldChg>
      <pc:sldChg chg="addSp modSp mod ord">
        <pc:chgData name="Ross Mounce" userId="cef7d32c-3f50-4a2f-bb50-b9e8092b9341" providerId="ADAL" clId="{EE8AB74F-BEA7-4361-9FA0-33EE5BC14EDE}" dt="2024-04-25T07:49:40.192" v="14445" actId="1076"/>
        <pc:sldMkLst>
          <pc:docMk/>
          <pc:sldMk cId="1797617996" sldId="292"/>
        </pc:sldMkLst>
        <pc:spChg chg="add mod">
          <ac:chgData name="Ross Mounce" userId="cef7d32c-3f50-4a2f-bb50-b9e8092b9341" providerId="ADAL" clId="{EE8AB74F-BEA7-4361-9FA0-33EE5BC14EDE}" dt="2024-04-25T07:49:25.834" v="14440" actId="14100"/>
          <ac:spMkLst>
            <pc:docMk/>
            <pc:sldMk cId="1797617996" sldId="292"/>
            <ac:spMk id="2" creationId="{E501B19F-6CE8-D8CA-42C6-3D532096C886}"/>
          </ac:spMkLst>
        </pc:spChg>
        <pc:spChg chg="add mod">
          <ac:chgData name="Ross Mounce" userId="cef7d32c-3f50-4a2f-bb50-b9e8092b9341" providerId="ADAL" clId="{EE8AB74F-BEA7-4361-9FA0-33EE5BC14EDE}" dt="2024-04-25T07:49:40.192" v="14445" actId="1076"/>
          <ac:spMkLst>
            <pc:docMk/>
            <pc:sldMk cId="1797617996" sldId="292"/>
            <ac:spMk id="4" creationId="{0FD98100-85EA-10E8-C845-191FE371366C}"/>
          </ac:spMkLst>
        </pc:spChg>
        <pc:spChg chg="mod">
          <ac:chgData name="Ross Mounce" userId="cef7d32c-3f50-4a2f-bb50-b9e8092b9341" providerId="ADAL" clId="{EE8AB74F-BEA7-4361-9FA0-33EE5BC14EDE}" dt="2024-04-23T13:58:33.063" v="6843" actId="14100"/>
          <ac:spMkLst>
            <pc:docMk/>
            <pc:sldMk cId="1797617996" sldId="292"/>
            <ac:spMk id="12" creationId="{73BFDF51-727D-4E3B-92B8-2725F8CCA33B}"/>
          </ac:spMkLst>
        </pc:spChg>
        <pc:spChg chg="mod">
          <ac:chgData name="Ross Mounce" userId="cef7d32c-3f50-4a2f-bb50-b9e8092b9341" providerId="ADAL" clId="{EE8AB74F-BEA7-4361-9FA0-33EE5BC14EDE}" dt="2024-04-23T19:32:59.918" v="7228" actId="20577"/>
          <ac:spMkLst>
            <pc:docMk/>
            <pc:sldMk cId="1797617996" sldId="292"/>
            <ac:spMk id="3103" creationId="{544B9703-60D2-49AE-8679-7649E0DA17C5}"/>
          </ac:spMkLst>
        </pc:spChg>
        <pc:grpChg chg="mod">
          <ac:chgData name="Ross Mounce" userId="cef7d32c-3f50-4a2f-bb50-b9e8092b9341" providerId="ADAL" clId="{EE8AB74F-BEA7-4361-9FA0-33EE5BC14EDE}" dt="2024-04-23T13:58:33.063" v="6843" actId="14100"/>
          <ac:grpSpMkLst>
            <pc:docMk/>
            <pc:sldMk cId="1797617996" sldId="292"/>
            <ac:grpSpMk id="3074" creationId="{0BCE3DD9-89D1-49F8-B05E-C651EBAFF4F0}"/>
          </ac:grpSpMkLst>
        </pc:grpChg>
      </pc:sldChg>
      <pc:sldChg chg="del ord">
        <pc:chgData name="Ross Mounce" userId="cef7d32c-3f50-4a2f-bb50-b9e8092b9341" providerId="ADAL" clId="{EE8AB74F-BEA7-4361-9FA0-33EE5BC14EDE}" dt="2024-04-25T09:09:56.471" v="17601" actId="47"/>
        <pc:sldMkLst>
          <pc:docMk/>
          <pc:sldMk cId="1616338097" sldId="293"/>
        </pc:sldMkLst>
      </pc:sldChg>
      <pc:sldChg chg="addSp delSp modSp mod ord">
        <pc:chgData name="Ross Mounce" userId="cef7d32c-3f50-4a2f-bb50-b9e8092b9341" providerId="ADAL" clId="{EE8AB74F-BEA7-4361-9FA0-33EE5BC14EDE}" dt="2024-04-25T16:08:25.870" v="21212" actId="21"/>
        <pc:sldMkLst>
          <pc:docMk/>
          <pc:sldMk cId="2264468812" sldId="295"/>
        </pc:sldMkLst>
        <pc:spChg chg="mod">
          <ac:chgData name="Ross Mounce" userId="cef7d32c-3f50-4a2f-bb50-b9e8092b9341" providerId="ADAL" clId="{EE8AB74F-BEA7-4361-9FA0-33EE5BC14EDE}" dt="2024-04-25T13:33:54.827" v="18436" actId="20577"/>
          <ac:spMkLst>
            <pc:docMk/>
            <pc:sldMk cId="2264468812" sldId="295"/>
            <ac:spMk id="2" creationId="{2AE506ED-8CCF-A4A0-7996-BB0C90F6B036}"/>
          </ac:spMkLst>
        </pc:spChg>
        <pc:spChg chg="add mod">
          <ac:chgData name="Ross Mounce" userId="cef7d32c-3f50-4a2f-bb50-b9e8092b9341" providerId="ADAL" clId="{EE8AB74F-BEA7-4361-9FA0-33EE5BC14EDE}" dt="2024-04-25T13:36:34.896" v="18646" actId="1076"/>
          <ac:spMkLst>
            <pc:docMk/>
            <pc:sldMk cId="2264468812" sldId="295"/>
            <ac:spMk id="3" creationId="{8AB2B8D6-404D-EEEB-9AE7-330CEABAC145}"/>
          </ac:spMkLst>
        </pc:spChg>
        <pc:spChg chg="del">
          <ac:chgData name="Ross Mounce" userId="cef7d32c-3f50-4a2f-bb50-b9e8092b9341" providerId="ADAL" clId="{EE8AB74F-BEA7-4361-9FA0-33EE5BC14EDE}" dt="2024-04-25T13:32:50.189" v="18352" actId="478"/>
          <ac:spMkLst>
            <pc:docMk/>
            <pc:sldMk cId="2264468812" sldId="295"/>
            <ac:spMk id="4" creationId="{34D97C21-8E4F-969F-B477-FA4A246F3CEF}"/>
          </ac:spMkLst>
        </pc:spChg>
        <pc:spChg chg="del mod">
          <ac:chgData name="Ross Mounce" userId="cef7d32c-3f50-4a2f-bb50-b9e8092b9341" providerId="ADAL" clId="{EE8AB74F-BEA7-4361-9FA0-33EE5BC14EDE}" dt="2024-04-25T13:36:58.032" v="18660" actId="478"/>
          <ac:spMkLst>
            <pc:docMk/>
            <pc:sldMk cId="2264468812" sldId="295"/>
            <ac:spMk id="5" creationId="{B954091B-784C-D760-054B-64CFCA35BBB4}"/>
          </ac:spMkLst>
        </pc:spChg>
        <pc:picChg chg="add del mod">
          <ac:chgData name="Ross Mounce" userId="cef7d32c-3f50-4a2f-bb50-b9e8092b9341" providerId="ADAL" clId="{EE8AB74F-BEA7-4361-9FA0-33EE5BC14EDE}" dt="2024-04-25T16:07:59.665" v="21207" actId="21"/>
          <ac:picMkLst>
            <pc:docMk/>
            <pc:sldMk cId="2264468812" sldId="295"/>
            <ac:picMk id="4" creationId="{133B0294-4D29-ECA0-7078-654D52B410A2}"/>
          </ac:picMkLst>
        </pc:picChg>
        <pc:picChg chg="add del mod">
          <ac:chgData name="Ross Mounce" userId="cef7d32c-3f50-4a2f-bb50-b9e8092b9341" providerId="ADAL" clId="{EE8AB74F-BEA7-4361-9FA0-33EE5BC14EDE}" dt="2024-04-25T16:08:25.870" v="21212" actId="21"/>
          <ac:picMkLst>
            <pc:docMk/>
            <pc:sldMk cId="2264468812" sldId="295"/>
            <ac:picMk id="5" creationId="{D92D95CD-649D-50B5-A3FC-739D9C8FB822}"/>
          </ac:picMkLst>
        </pc:picChg>
        <pc:picChg chg="del">
          <ac:chgData name="Ross Mounce" userId="cef7d32c-3f50-4a2f-bb50-b9e8092b9341" providerId="ADAL" clId="{EE8AB74F-BEA7-4361-9FA0-33EE5BC14EDE}" dt="2024-04-25T13:32:52.668" v="18353" actId="478"/>
          <ac:picMkLst>
            <pc:docMk/>
            <pc:sldMk cId="2264468812" sldId="295"/>
            <ac:picMk id="1026" creationId="{695F1FDD-B123-36BF-C4F4-BEFB7B858FC2}"/>
          </ac:picMkLst>
        </pc:picChg>
        <pc:picChg chg="add mod">
          <ac:chgData name="Ross Mounce" userId="cef7d32c-3f50-4a2f-bb50-b9e8092b9341" providerId="ADAL" clId="{EE8AB74F-BEA7-4361-9FA0-33EE5BC14EDE}" dt="2024-04-25T13:33:34.769" v="18374" actId="1035"/>
          <ac:picMkLst>
            <pc:docMk/>
            <pc:sldMk cId="2264468812" sldId="295"/>
            <ac:picMk id="4098" creationId="{FB17C45E-11EC-B73C-4279-7C0C8AF8CE38}"/>
          </ac:picMkLst>
        </pc:picChg>
      </pc:sldChg>
      <pc:sldChg chg="addSp delSp modSp add del mod setBg delDesignElem">
        <pc:chgData name="Ross Mounce" userId="cef7d32c-3f50-4a2f-bb50-b9e8092b9341" providerId="ADAL" clId="{EE8AB74F-BEA7-4361-9FA0-33EE5BC14EDE}" dt="2024-04-23T10:21:53.053" v="3219" actId="47"/>
        <pc:sldMkLst>
          <pc:docMk/>
          <pc:sldMk cId="2561935378" sldId="296"/>
        </pc:sldMkLst>
        <pc:spChg chg="add mod">
          <ac:chgData name="Ross Mounce" userId="cef7d32c-3f50-4a2f-bb50-b9e8092b9341" providerId="ADAL" clId="{EE8AB74F-BEA7-4361-9FA0-33EE5BC14EDE}" dt="2024-04-21T10:13:46.265" v="1464"/>
          <ac:spMkLst>
            <pc:docMk/>
            <pc:sldMk cId="2561935378" sldId="296"/>
            <ac:spMk id="2" creationId="{D0013ABE-D425-39F0-5296-2DC987668DD5}"/>
          </ac:spMkLst>
        </pc:spChg>
        <pc:spChg chg="del">
          <ac:chgData name="Ross Mounce" userId="cef7d32c-3f50-4a2f-bb50-b9e8092b9341" providerId="ADAL" clId="{EE8AB74F-BEA7-4361-9FA0-33EE5BC14EDE}" dt="2024-04-21T10:13:49.511" v="1465" actId="478"/>
          <ac:spMkLst>
            <pc:docMk/>
            <pc:sldMk cId="2561935378" sldId="296"/>
            <ac:spMk id="5" creationId="{0B8597E1-9C10-5C59-ACBC-2D9954C2AEAD}"/>
          </ac:spMkLst>
        </pc:spChg>
        <pc:spChg chg="add mod">
          <ac:chgData name="Ross Mounce" userId="cef7d32c-3f50-4a2f-bb50-b9e8092b9341" providerId="ADAL" clId="{EE8AB74F-BEA7-4361-9FA0-33EE5BC14EDE}" dt="2024-04-21T10:13:50.175" v="1466"/>
          <ac:spMkLst>
            <pc:docMk/>
            <pc:sldMk cId="2561935378" sldId="296"/>
            <ac:spMk id="6" creationId="{31468B95-EED5-5520-65F1-175148FADE08}"/>
          </ac:spMkLst>
        </pc:spChg>
        <pc:spChg chg="del">
          <ac:chgData name="Ross Mounce" userId="cef7d32c-3f50-4a2f-bb50-b9e8092b9341" providerId="ADAL" clId="{EE8AB74F-BEA7-4361-9FA0-33EE5BC14EDE}" dt="2024-04-21T09:25:49.454" v="1"/>
          <ac:spMkLst>
            <pc:docMk/>
            <pc:sldMk cId="2561935378" sldId="296"/>
            <ac:spMk id="9" creationId="{F3060C83-F051-4F0E-ABAD-AA0DFC48B218}"/>
          </ac:spMkLst>
        </pc:spChg>
        <pc:spChg chg="del">
          <ac:chgData name="Ross Mounce" userId="cef7d32c-3f50-4a2f-bb50-b9e8092b9341" providerId="ADAL" clId="{EE8AB74F-BEA7-4361-9FA0-33EE5BC14EDE}" dt="2024-04-21T09:25:49.454" v="1"/>
          <ac:spMkLst>
            <pc:docMk/>
            <pc:sldMk cId="2561935378" sldId="296"/>
            <ac:spMk id="11" creationId="{83C98ABE-055B-441F-B07E-44F97F083C39}"/>
          </ac:spMkLst>
        </pc:spChg>
        <pc:spChg chg="del">
          <ac:chgData name="Ross Mounce" userId="cef7d32c-3f50-4a2f-bb50-b9e8092b9341" providerId="ADAL" clId="{EE8AB74F-BEA7-4361-9FA0-33EE5BC14EDE}" dt="2024-04-21T09:25:49.454" v="1"/>
          <ac:spMkLst>
            <pc:docMk/>
            <pc:sldMk cId="2561935378" sldId="296"/>
            <ac:spMk id="13" creationId="{29FDB030-9B49-4CED-8CCD-4D99382388AC}"/>
          </ac:spMkLst>
        </pc:spChg>
        <pc:spChg chg="del">
          <ac:chgData name="Ross Mounce" userId="cef7d32c-3f50-4a2f-bb50-b9e8092b9341" providerId="ADAL" clId="{EE8AB74F-BEA7-4361-9FA0-33EE5BC14EDE}" dt="2024-04-21T09:25:49.454" v="1"/>
          <ac:spMkLst>
            <pc:docMk/>
            <pc:sldMk cId="2561935378" sldId="296"/>
            <ac:spMk id="15" creationId="{3783CA14-24A1-485C-8B30-D6A5D87987AD}"/>
          </ac:spMkLst>
        </pc:spChg>
        <pc:spChg chg="del">
          <ac:chgData name="Ross Mounce" userId="cef7d32c-3f50-4a2f-bb50-b9e8092b9341" providerId="ADAL" clId="{EE8AB74F-BEA7-4361-9FA0-33EE5BC14EDE}" dt="2024-04-21T09:25:49.454" v="1"/>
          <ac:spMkLst>
            <pc:docMk/>
            <pc:sldMk cId="2561935378" sldId="296"/>
            <ac:spMk id="17" creationId="{9A97C86A-04D6-40F7-AE84-31AB43E6A846}"/>
          </ac:spMkLst>
        </pc:spChg>
        <pc:spChg chg="del">
          <ac:chgData name="Ross Mounce" userId="cef7d32c-3f50-4a2f-bb50-b9e8092b9341" providerId="ADAL" clId="{EE8AB74F-BEA7-4361-9FA0-33EE5BC14EDE}" dt="2024-04-21T09:25:49.454" v="1"/>
          <ac:spMkLst>
            <pc:docMk/>
            <pc:sldMk cId="2561935378" sldId="296"/>
            <ac:spMk id="19" creationId="{FF9F2414-84E8-453E-B1F3-389FDE8192D9}"/>
          </ac:spMkLst>
        </pc:spChg>
        <pc:spChg chg="del">
          <ac:chgData name="Ross Mounce" userId="cef7d32c-3f50-4a2f-bb50-b9e8092b9341" providerId="ADAL" clId="{EE8AB74F-BEA7-4361-9FA0-33EE5BC14EDE}" dt="2024-04-21T09:25:49.454" v="1"/>
          <ac:spMkLst>
            <pc:docMk/>
            <pc:sldMk cId="2561935378" sldId="296"/>
            <ac:spMk id="21" creationId="{3ECA69A1-7536-43AC-85EF-C7106179F5ED}"/>
          </ac:spMkLst>
        </pc:spChg>
        <pc:picChg chg="add mod">
          <ac:chgData name="Ross Mounce" userId="cef7d32c-3f50-4a2f-bb50-b9e8092b9341" providerId="ADAL" clId="{EE8AB74F-BEA7-4361-9FA0-33EE5BC14EDE}" dt="2024-04-21T10:13:46.265" v="1464"/>
          <ac:picMkLst>
            <pc:docMk/>
            <pc:sldMk cId="2561935378" sldId="296"/>
            <ac:picMk id="3" creationId="{AEE89B88-5812-237F-9764-A9F76FF8C79D}"/>
          </ac:picMkLst>
        </pc:picChg>
        <pc:picChg chg="add mod">
          <ac:chgData name="Ross Mounce" userId="cef7d32c-3f50-4a2f-bb50-b9e8092b9341" providerId="ADAL" clId="{EE8AB74F-BEA7-4361-9FA0-33EE5BC14EDE}" dt="2024-04-21T10:13:50.175" v="1466"/>
          <ac:picMkLst>
            <pc:docMk/>
            <pc:sldMk cId="2561935378" sldId="296"/>
            <ac:picMk id="7" creationId="{CE49B6FB-9CBF-0C1E-68A6-6AED23F079C6}"/>
          </ac:picMkLst>
        </pc:picChg>
      </pc:sldChg>
      <pc:sldChg chg="modSp new del mod">
        <pc:chgData name="Ross Mounce" userId="cef7d32c-3f50-4a2f-bb50-b9e8092b9341" providerId="ADAL" clId="{EE8AB74F-BEA7-4361-9FA0-33EE5BC14EDE}" dt="2024-04-25T15:44:57.935" v="21013" actId="47"/>
        <pc:sldMkLst>
          <pc:docMk/>
          <pc:sldMk cId="1973172658" sldId="297"/>
        </pc:sldMkLst>
        <pc:spChg chg="mod">
          <ac:chgData name="Ross Mounce" userId="cef7d32c-3f50-4a2f-bb50-b9e8092b9341" providerId="ADAL" clId="{EE8AB74F-BEA7-4361-9FA0-33EE5BC14EDE}" dt="2024-04-21T10:50:59.861" v="2226" actId="1035"/>
          <ac:spMkLst>
            <pc:docMk/>
            <pc:sldMk cId="1973172658" sldId="297"/>
            <ac:spMk id="2" creationId="{E230E748-4997-2F93-D5C7-A7B7681C97FF}"/>
          </ac:spMkLst>
        </pc:spChg>
        <pc:spChg chg="mod">
          <ac:chgData name="Ross Mounce" userId="cef7d32c-3f50-4a2f-bb50-b9e8092b9341" providerId="ADAL" clId="{EE8AB74F-BEA7-4361-9FA0-33EE5BC14EDE}" dt="2024-04-24T10:49:52.895" v="13067" actId="20577"/>
          <ac:spMkLst>
            <pc:docMk/>
            <pc:sldMk cId="1973172658" sldId="297"/>
            <ac:spMk id="3" creationId="{01C571F7-18EF-8C7A-D122-752A756E3452}"/>
          </ac:spMkLst>
        </pc:spChg>
      </pc:sldChg>
      <pc:sldChg chg="add del">
        <pc:chgData name="Ross Mounce" userId="cef7d32c-3f50-4a2f-bb50-b9e8092b9341" providerId="ADAL" clId="{EE8AB74F-BEA7-4361-9FA0-33EE5BC14EDE}" dt="2024-04-23T10:14:09.435" v="3074" actId="47"/>
        <pc:sldMkLst>
          <pc:docMk/>
          <pc:sldMk cId="2675061266" sldId="298"/>
        </pc:sldMkLst>
      </pc:sldChg>
      <pc:sldChg chg="add del">
        <pc:chgData name="Ross Mounce" userId="cef7d32c-3f50-4a2f-bb50-b9e8092b9341" providerId="ADAL" clId="{EE8AB74F-BEA7-4361-9FA0-33EE5BC14EDE}" dt="2024-04-23T10:14:09.435" v="3074" actId="47"/>
        <pc:sldMkLst>
          <pc:docMk/>
          <pc:sldMk cId="1100910822" sldId="299"/>
        </pc:sldMkLst>
      </pc:sldChg>
      <pc:sldChg chg="add del">
        <pc:chgData name="Ross Mounce" userId="cef7d32c-3f50-4a2f-bb50-b9e8092b9341" providerId="ADAL" clId="{EE8AB74F-BEA7-4361-9FA0-33EE5BC14EDE}" dt="2024-04-21T09:48:12.992" v="543" actId="47"/>
        <pc:sldMkLst>
          <pc:docMk/>
          <pc:sldMk cId="1411895386" sldId="300"/>
        </pc:sldMkLst>
      </pc:sldChg>
      <pc:sldChg chg="addSp delSp modSp add mod">
        <pc:chgData name="Ross Mounce" userId="cef7d32c-3f50-4a2f-bb50-b9e8092b9341" providerId="ADAL" clId="{EE8AB74F-BEA7-4361-9FA0-33EE5BC14EDE}" dt="2024-04-25T16:20:37.633" v="21399" actId="1035"/>
        <pc:sldMkLst>
          <pc:docMk/>
          <pc:sldMk cId="1266133565" sldId="301"/>
        </pc:sldMkLst>
        <pc:spChg chg="del">
          <ac:chgData name="Ross Mounce" userId="cef7d32c-3f50-4a2f-bb50-b9e8092b9341" providerId="ADAL" clId="{EE8AB74F-BEA7-4361-9FA0-33EE5BC14EDE}" dt="2024-04-21T09:48:20.291" v="545" actId="478"/>
          <ac:spMkLst>
            <pc:docMk/>
            <pc:sldMk cId="1266133565" sldId="301"/>
            <ac:spMk id="2" creationId="{5AF57D7C-7D42-6789-FDC9-C8AA47399652}"/>
          </ac:spMkLst>
        </pc:spChg>
        <pc:spChg chg="add mod">
          <ac:chgData name="Ross Mounce" userId="cef7d32c-3f50-4a2f-bb50-b9e8092b9341" providerId="ADAL" clId="{EE8AB74F-BEA7-4361-9FA0-33EE5BC14EDE}" dt="2024-04-25T16:20:37.633" v="21399" actId="1035"/>
          <ac:spMkLst>
            <pc:docMk/>
            <pc:sldMk cId="1266133565" sldId="301"/>
            <ac:spMk id="2" creationId="{EFA6C490-6D5A-F7AC-6599-605151BAC5DD}"/>
          </ac:spMkLst>
        </pc:spChg>
        <pc:spChg chg="add mod">
          <ac:chgData name="Ross Mounce" userId="cef7d32c-3f50-4a2f-bb50-b9e8092b9341" providerId="ADAL" clId="{EE8AB74F-BEA7-4361-9FA0-33EE5BC14EDE}" dt="2024-04-25T16:20:32.717" v="21377" actId="255"/>
          <ac:spMkLst>
            <pc:docMk/>
            <pc:sldMk cId="1266133565" sldId="301"/>
            <ac:spMk id="3" creationId="{0C1C4E62-BF03-DCF0-2B78-D62241D679C1}"/>
          </ac:spMkLst>
        </pc:spChg>
        <pc:spChg chg="mod">
          <ac:chgData name="Ross Mounce" userId="cef7d32c-3f50-4a2f-bb50-b9e8092b9341" providerId="ADAL" clId="{EE8AB74F-BEA7-4361-9FA0-33EE5BC14EDE}" dt="2024-04-21T09:48:26.361" v="567" actId="20577"/>
          <ac:spMkLst>
            <pc:docMk/>
            <pc:sldMk cId="1266133565" sldId="301"/>
            <ac:spMk id="3103" creationId="{544B9703-60D2-49AE-8679-7649E0DA17C5}"/>
          </ac:spMkLst>
        </pc:spChg>
        <pc:picChg chg="del">
          <ac:chgData name="Ross Mounce" userId="cef7d32c-3f50-4a2f-bb50-b9e8092b9341" providerId="ADAL" clId="{EE8AB74F-BEA7-4361-9FA0-33EE5BC14EDE}" dt="2024-04-21T09:48:17.180" v="544" actId="478"/>
          <ac:picMkLst>
            <pc:docMk/>
            <pc:sldMk cId="1266133565" sldId="301"/>
            <ac:picMk id="7170" creationId="{09345A11-E405-31DF-B787-0E30F87511F7}"/>
          </ac:picMkLst>
        </pc:picChg>
      </pc:sldChg>
      <pc:sldChg chg="delSp new del mod">
        <pc:chgData name="Ross Mounce" userId="cef7d32c-3f50-4a2f-bb50-b9e8092b9341" providerId="ADAL" clId="{EE8AB74F-BEA7-4361-9FA0-33EE5BC14EDE}" dt="2024-04-21T10:04:09.323" v="1408" actId="47"/>
        <pc:sldMkLst>
          <pc:docMk/>
          <pc:sldMk cId="2860245547" sldId="302"/>
        </pc:sldMkLst>
        <pc:spChg chg="del">
          <ac:chgData name="Ross Mounce" userId="cef7d32c-3f50-4a2f-bb50-b9e8092b9341" providerId="ADAL" clId="{EE8AB74F-BEA7-4361-9FA0-33EE5BC14EDE}" dt="2024-04-21T10:04:00.418" v="1404" actId="478"/>
          <ac:spMkLst>
            <pc:docMk/>
            <pc:sldMk cId="2860245547" sldId="302"/>
            <ac:spMk id="2" creationId="{A2D57BAD-7C30-9A63-E54B-A18B293130E7}"/>
          </ac:spMkLst>
        </pc:spChg>
        <pc:spChg chg="del">
          <ac:chgData name="Ross Mounce" userId="cef7d32c-3f50-4a2f-bb50-b9e8092b9341" providerId="ADAL" clId="{EE8AB74F-BEA7-4361-9FA0-33EE5BC14EDE}" dt="2024-04-21T10:03:57.450" v="1403" actId="478"/>
          <ac:spMkLst>
            <pc:docMk/>
            <pc:sldMk cId="2860245547" sldId="302"/>
            <ac:spMk id="3" creationId="{D0A26235-34BA-BA99-A72C-45F8DE90AE80}"/>
          </ac:spMkLst>
        </pc:spChg>
      </pc:sldChg>
      <pc:sldChg chg="addSp delSp modSp add mod ord">
        <pc:chgData name="Ross Mounce" userId="cef7d32c-3f50-4a2f-bb50-b9e8092b9341" providerId="ADAL" clId="{EE8AB74F-BEA7-4361-9FA0-33EE5BC14EDE}" dt="2024-04-25T15:49:34.641" v="21109" actId="14100"/>
        <pc:sldMkLst>
          <pc:docMk/>
          <pc:sldMk cId="1161356912" sldId="303"/>
        </pc:sldMkLst>
        <pc:spChg chg="add mod">
          <ac:chgData name="Ross Mounce" userId="cef7d32c-3f50-4a2f-bb50-b9e8092b9341" providerId="ADAL" clId="{EE8AB74F-BEA7-4361-9FA0-33EE5BC14EDE}" dt="2024-04-23T09:52:46.227" v="2837" actId="20577"/>
          <ac:spMkLst>
            <pc:docMk/>
            <pc:sldMk cId="1161356912" sldId="303"/>
            <ac:spMk id="2" creationId="{289B9C7B-6D4A-FBEA-7B0B-D3D3152AEC29}"/>
          </ac:spMkLst>
        </pc:spChg>
        <pc:spChg chg="del">
          <ac:chgData name="Ross Mounce" userId="cef7d32c-3f50-4a2f-bb50-b9e8092b9341" providerId="ADAL" clId="{EE8AB74F-BEA7-4361-9FA0-33EE5BC14EDE}" dt="2024-04-21T10:04:18.785" v="1411" actId="478"/>
          <ac:spMkLst>
            <pc:docMk/>
            <pc:sldMk cId="1161356912" sldId="303"/>
            <ac:spMk id="3" creationId="{16A18EA0-4613-FD6D-5408-31101E756939}"/>
          </ac:spMkLst>
        </pc:spChg>
        <pc:spChg chg="add mod">
          <ac:chgData name="Ross Mounce" userId="cef7d32c-3f50-4a2f-bb50-b9e8092b9341" providerId="ADAL" clId="{EE8AB74F-BEA7-4361-9FA0-33EE5BC14EDE}" dt="2024-04-23T09:46:00.576" v="2813" actId="1037"/>
          <ac:spMkLst>
            <pc:docMk/>
            <pc:sldMk cId="1161356912" sldId="303"/>
            <ac:spMk id="3" creationId="{4F9E86FA-9BB0-4EEB-2544-BD14FB6DD9E7}"/>
          </ac:spMkLst>
        </pc:spChg>
        <pc:spChg chg="add mod">
          <ac:chgData name="Ross Mounce" userId="cef7d32c-3f50-4a2f-bb50-b9e8092b9341" providerId="ADAL" clId="{EE8AB74F-BEA7-4361-9FA0-33EE5BC14EDE}" dt="2024-04-23T09:35:20.938" v="2749" actId="1076"/>
          <ac:spMkLst>
            <pc:docMk/>
            <pc:sldMk cId="1161356912" sldId="303"/>
            <ac:spMk id="6" creationId="{81D3528C-7530-552E-BC82-20F26F910974}"/>
          </ac:spMkLst>
        </pc:spChg>
        <pc:spChg chg="del">
          <ac:chgData name="Ross Mounce" userId="cef7d32c-3f50-4a2f-bb50-b9e8092b9341" providerId="ADAL" clId="{EE8AB74F-BEA7-4361-9FA0-33EE5BC14EDE}" dt="2024-04-21T10:04:16.481" v="1410" actId="478"/>
          <ac:spMkLst>
            <pc:docMk/>
            <pc:sldMk cId="1161356912" sldId="303"/>
            <ac:spMk id="7" creationId="{148537A1-1A06-D4C2-E9D1-33B65E6D36A4}"/>
          </ac:spMkLst>
        </pc:spChg>
        <pc:spChg chg="del">
          <ac:chgData name="Ross Mounce" userId="cef7d32c-3f50-4a2f-bb50-b9e8092b9341" providerId="ADAL" clId="{EE8AB74F-BEA7-4361-9FA0-33EE5BC14EDE}" dt="2024-04-21T10:04:22.855" v="1413" actId="478"/>
          <ac:spMkLst>
            <pc:docMk/>
            <pc:sldMk cId="1161356912" sldId="303"/>
            <ac:spMk id="8" creationId="{7217D984-2995-25C6-728C-5350EDF3B5C3}"/>
          </ac:spMkLst>
        </pc:spChg>
        <pc:spChg chg="mod">
          <ac:chgData name="Ross Mounce" userId="cef7d32c-3f50-4a2f-bb50-b9e8092b9341" providerId="ADAL" clId="{EE8AB74F-BEA7-4361-9FA0-33EE5BC14EDE}" dt="2024-04-23T09:58:52.926" v="2896" actId="1076"/>
          <ac:spMkLst>
            <pc:docMk/>
            <pc:sldMk cId="1161356912" sldId="303"/>
            <ac:spMk id="12" creationId="{73BFDF51-727D-4E3B-92B8-2725F8CCA33B}"/>
          </ac:spMkLst>
        </pc:spChg>
        <pc:spChg chg="mod">
          <ac:chgData name="Ross Mounce" userId="cef7d32c-3f50-4a2f-bb50-b9e8092b9341" providerId="ADAL" clId="{EE8AB74F-BEA7-4361-9FA0-33EE5BC14EDE}" dt="2024-04-25T15:48:31.354" v="21098" actId="20577"/>
          <ac:spMkLst>
            <pc:docMk/>
            <pc:sldMk cId="1161356912" sldId="303"/>
            <ac:spMk id="3103" creationId="{544B9703-60D2-49AE-8679-7649E0DA17C5}"/>
          </ac:spMkLst>
        </pc:spChg>
        <pc:grpChg chg="mod">
          <ac:chgData name="Ross Mounce" userId="cef7d32c-3f50-4a2f-bb50-b9e8092b9341" providerId="ADAL" clId="{EE8AB74F-BEA7-4361-9FA0-33EE5BC14EDE}" dt="2024-04-23T09:58:52.926" v="2896" actId="1076"/>
          <ac:grpSpMkLst>
            <pc:docMk/>
            <pc:sldMk cId="1161356912" sldId="303"/>
            <ac:grpSpMk id="3074" creationId="{0BCE3DD9-89D1-49F8-B05E-C651EBAFF4F0}"/>
          </ac:grpSpMkLst>
        </pc:grpChg>
        <pc:picChg chg="add del mod">
          <ac:chgData name="Ross Mounce" userId="cef7d32c-3f50-4a2f-bb50-b9e8092b9341" providerId="ADAL" clId="{EE8AB74F-BEA7-4361-9FA0-33EE5BC14EDE}" dt="2024-04-21T10:08:33.687" v="1422" actId="478"/>
          <ac:picMkLst>
            <pc:docMk/>
            <pc:sldMk cId="1161356912" sldId="303"/>
            <ac:picMk id="4" creationId="{1CBABFE4-4D9C-258B-7FFA-281F5DD6915E}"/>
          </ac:picMkLst>
        </pc:picChg>
        <pc:picChg chg="del">
          <ac:chgData name="Ross Mounce" userId="cef7d32c-3f50-4a2f-bb50-b9e8092b9341" providerId="ADAL" clId="{EE8AB74F-BEA7-4361-9FA0-33EE5BC14EDE}" dt="2024-04-21T10:04:19.785" v="1412" actId="478"/>
          <ac:picMkLst>
            <pc:docMk/>
            <pc:sldMk cId="1161356912" sldId="303"/>
            <ac:picMk id="5" creationId="{26A41635-5F6B-3005-FD34-52E3CF009A37}"/>
          </ac:picMkLst>
        </pc:picChg>
        <pc:picChg chg="add mod">
          <ac:chgData name="Ross Mounce" userId="cef7d32c-3f50-4a2f-bb50-b9e8092b9341" providerId="ADAL" clId="{EE8AB74F-BEA7-4361-9FA0-33EE5BC14EDE}" dt="2024-04-23T09:35:34.983" v="2752" actId="1076"/>
          <ac:picMkLst>
            <pc:docMk/>
            <pc:sldMk cId="1161356912" sldId="303"/>
            <ac:picMk id="1026" creationId="{42126B50-9471-39DF-925E-16C424D22A08}"/>
          </ac:picMkLst>
        </pc:picChg>
        <pc:picChg chg="add">
          <ac:chgData name="Ross Mounce" userId="cef7d32c-3f50-4a2f-bb50-b9e8092b9341" providerId="ADAL" clId="{EE8AB74F-BEA7-4361-9FA0-33EE5BC14EDE}" dt="2024-04-21T10:05:28.352" v="1417"/>
          <ac:picMkLst>
            <pc:docMk/>
            <pc:sldMk cId="1161356912" sldId="303"/>
            <ac:picMk id="1028" creationId="{B89E65C5-0DEE-A782-13E5-D9D6411C13C5}"/>
          </ac:picMkLst>
        </pc:picChg>
        <pc:picChg chg="add del mod">
          <ac:chgData name="Ross Mounce" userId="cef7d32c-3f50-4a2f-bb50-b9e8092b9341" providerId="ADAL" clId="{EE8AB74F-BEA7-4361-9FA0-33EE5BC14EDE}" dt="2024-04-21T10:12:37.904" v="1463" actId="478"/>
          <ac:picMkLst>
            <pc:docMk/>
            <pc:sldMk cId="1161356912" sldId="303"/>
            <ac:picMk id="1030" creationId="{5F9DB956-B101-72E4-4E97-6CBFF5243CCC}"/>
          </ac:picMkLst>
        </pc:picChg>
        <pc:picChg chg="add">
          <ac:chgData name="Ross Mounce" userId="cef7d32c-3f50-4a2f-bb50-b9e8092b9341" providerId="ADAL" clId="{EE8AB74F-BEA7-4361-9FA0-33EE5BC14EDE}" dt="2024-04-21T10:09:36.736" v="1426"/>
          <ac:picMkLst>
            <pc:docMk/>
            <pc:sldMk cId="1161356912" sldId="303"/>
            <ac:picMk id="1032" creationId="{44AB6BDB-7102-BDD5-C7ED-8B43212B8F85}"/>
          </ac:picMkLst>
        </pc:picChg>
        <pc:picChg chg="add mod">
          <ac:chgData name="Ross Mounce" userId="cef7d32c-3f50-4a2f-bb50-b9e8092b9341" providerId="ADAL" clId="{EE8AB74F-BEA7-4361-9FA0-33EE5BC14EDE}" dt="2024-04-23T09:46:00.576" v="2813" actId="1037"/>
          <ac:picMkLst>
            <pc:docMk/>
            <pc:sldMk cId="1161356912" sldId="303"/>
            <ac:picMk id="1034" creationId="{A4DC137D-2E93-2543-34EB-A6210CC71711}"/>
          </ac:picMkLst>
        </pc:picChg>
        <pc:picChg chg="add del mod">
          <ac:chgData name="Ross Mounce" userId="cef7d32c-3f50-4a2f-bb50-b9e8092b9341" providerId="ADAL" clId="{EE8AB74F-BEA7-4361-9FA0-33EE5BC14EDE}" dt="2024-04-23T09:04:41.494" v="2344" actId="21"/>
          <ac:picMkLst>
            <pc:docMk/>
            <pc:sldMk cId="1161356912" sldId="303"/>
            <ac:picMk id="2050" creationId="{B2F72909-9083-F407-1F37-63938C6F8803}"/>
          </ac:picMkLst>
        </pc:picChg>
        <pc:picChg chg="add del mod">
          <ac:chgData name="Ross Mounce" userId="cef7d32c-3f50-4a2f-bb50-b9e8092b9341" providerId="ADAL" clId="{EE8AB74F-BEA7-4361-9FA0-33EE5BC14EDE}" dt="2024-04-23T09:45:43.142" v="2782" actId="478"/>
          <ac:picMkLst>
            <pc:docMk/>
            <pc:sldMk cId="1161356912" sldId="303"/>
            <ac:picMk id="2052" creationId="{43662FD9-7BC0-FBE6-C6E9-BC92BC334C32}"/>
          </ac:picMkLst>
        </pc:picChg>
        <pc:picChg chg="add del mod">
          <ac:chgData name="Ross Mounce" userId="cef7d32c-3f50-4a2f-bb50-b9e8092b9341" providerId="ADAL" clId="{EE8AB74F-BEA7-4361-9FA0-33EE5BC14EDE}" dt="2024-04-23T09:47:16.718" v="2821" actId="478"/>
          <ac:picMkLst>
            <pc:docMk/>
            <pc:sldMk cId="1161356912" sldId="303"/>
            <ac:picMk id="2054" creationId="{70CCEB04-EE91-F746-CF85-6259A820B4C5}"/>
          </ac:picMkLst>
        </pc:picChg>
        <pc:picChg chg="del">
          <ac:chgData name="Ross Mounce" userId="cef7d32c-3f50-4a2f-bb50-b9e8092b9341" providerId="ADAL" clId="{EE8AB74F-BEA7-4361-9FA0-33EE5BC14EDE}" dt="2024-04-21T10:04:13.598" v="1409" actId="478"/>
          <ac:picMkLst>
            <pc:docMk/>
            <pc:sldMk cId="1161356912" sldId="303"/>
            <ac:picMk id="6146" creationId="{6D815098-4BEE-EB51-7CE4-3FBA7A23EE1F}"/>
          </ac:picMkLst>
        </pc:picChg>
        <pc:cxnChg chg="add mod">
          <ac:chgData name="Ross Mounce" userId="cef7d32c-3f50-4a2f-bb50-b9e8092b9341" providerId="ADAL" clId="{EE8AB74F-BEA7-4361-9FA0-33EE5BC14EDE}" dt="2024-04-25T15:49:34.641" v="21109" actId="14100"/>
          <ac:cxnSpMkLst>
            <pc:docMk/>
            <pc:sldMk cId="1161356912" sldId="303"/>
            <ac:cxnSpMk id="5" creationId="{C93EBEEB-73DE-A544-D85C-B9DE36DE0778}"/>
          </ac:cxnSpMkLst>
        </pc:cxnChg>
      </pc:sldChg>
      <pc:sldChg chg="addSp delSp modSp add del mod">
        <pc:chgData name="Ross Mounce" userId="cef7d32c-3f50-4a2f-bb50-b9e8092b9341" providerId="ADAL" clId="{EE8AB74F-BEA7-4361-9FA0-33EE5BC14EDE}" dt="2024-04-24T08:57:20.406" v="10336" actId="47"/>
        <pc:sldMkLst>
          <pc:docMk/>
          <pc:sldMk cId="3053949175" sldId="304"/>
        </pc:sldMkLst>
        <pc:spChg chg="add del mod">
          <ac:chgData name="Ross Mounce" userId="cef7d32c-3f50-4a2f-bb50-b9e8092b9341" providerId="ADAL" clId="{EE8AB74F-BEA7-4361-9FA0-33EE5BC14EDE}" dt="2024-04-23T09:58:12.761" v="2875" actId="478"/>
          <ac:spMkLst>
            <pc:docMk/>
            <pc:sldMk cId="3053949175" sldId="304"/>
            <ac:spMk id="2" creationId="{BEDDE03F-A915-0FA0-ACF6-5CB3EBC267FB}"/>
          </ac:spMkLst>
        </pc:spChg>
        <pc:spChg chg="del">
          <ac:chgData name="Ross Mounce" userId="cef7d32c-3f50-4a2f-bb50-b9e8092b9341" providerId="ADAL" clId="{EE8AB74F-BEA7-4361-9FA0-33EE5BC14EDE}" dt="2024-04-21T10:23:29.967" v="1472" actId="478"/>
          <ac:spMkLst>
            <pc:docMk/>
            <pc:sldMk cId="3053949175" sldId="304"/>
            <ac:spMk id="6" creationId="{81D3528C-7530-552E-BC82-20F26F910974}"/>
          </ac:spMkLst>
        </pc:spChg>
        <pc:picChg chg="del">
          <ac:chgData name="Ross Mounce" userId="cef7d32c-3f50-4a2f-bb50-b9e8092b9341" providerId="ADAL" clId="{EE8AB74F-BEA7-4361-9FA0-33EE5BC14EDE}" dt="2024-04-21T10:23:31.590" v="1473" actId="478"/>
          <ac:picMkLst>
            <pc:docMk/>
            <pc:sldMk cId="3053949175" sldId="304"/>
            <ac:picMk id="1026" creationId="{42126B50-9471-39DF-925E-16C424D22A08}"/>
          </ac:picMkLst>
        </pc:picChg>
        <pc:picChg chg="del">
          <ac:chgData name="Ross Mounce" userId="cef7d32c-3f50-4a2f-bb50-b9e8092b9341" providerId="ADAL" clId="{EE8AB74F-BEA7-4361-9FA0-33EE5BC14EDE}" dt="2024-04-21T10:23:26.143" v="1471" actId="478"/>
          <ac:picMkLst>
            <pc:docMk/>
            <pc:sldMk cId="3053949175" sldId="304"/>
            <ac:picMk id="1034" creationId="{A4DC137D-2E93-2543-34EB-A6210CC71711}"/>
          </ac:picMkLst>
        </pc:picChg>
      </pc:sldChg>
      <pc:sldChg chg="add del">
        <pc:chgData name="Ross Mounce" userId="cef7d32c-3f50-4a2f-bb50-b9e8092b9341" providerId="ADAL" clId="{EE8AB74F-BEA7-4361-9FA0-33EE5BC14EDE}" dt="2024-04-21T10:37:58.031" v="1546" actId="47"/>
        <pc:sldMkLst>
          <pc:docMk/>
          <pc:sldMk cId="295572792" sldId="305"/>
        </pc:sldMkLst>
      </pc:sldChg>
      <pc:sldChg chg="addSp modSp add mod ord">
        <pc:chgData name="Ross Mounce" userId="cef7d32c-3f50-4a2f-bb50-b9e8092b9341" providerId="ADAL" clId="{EE8AB74F-BEA7-4361-9FA0-33EE5BC14EDE}" dt="2024-04-23T10:20:39.452" v="3217" actId="1036"/>
        <pc:sldMkLst>
          <pc:docMk/>
          <pc:sldMk cId="1176795987" sldId="306"/>
        </pc:sldMkLst>
        <pc:picChg chg="mod">
          <ac:chgData name="Ross Mounce" userId="cef7d32c-3f50-4a2f-bb50-b9e8092b9341" providerId="ADAL" clId="{EE8AB74F-BEA7-4361-9FA0-33EE5BC14EDE}" dt="2024-04-23T10:19:52.892" v="3183" actId="1076"/>
          <ac:picMkLst>
            <pc:docMk/>
            <pc:sldMk cId="1176795987" sldId="306"/>
            <ac:picMk id="3" creationId="{EC8C43F0-8323-88F8-559D-91D6F2EF3074}"/>
          </ac:picMkLst>
        </pc:picChg>
        <pc:picChg chg="mod">
          <ac:chgData name="Ross Mounce" userId="cef7d32c-3f50-4a2f-bb50-b9e8092b9341" providerId="ADAL" clId="{EE8AB74F-BEA7-4361-9FA0-33EE5BC14EDE}" dt="2024-04-23T10:20:33.749" v="3211" actId="1035"/>
          <ac:picMkLst>
            <pc:docMk/>
            <pc:sldMk cId="1176795987" sldId="306"/>
            <ac:picMk id="2052" creationId="{991E0DBC-DF6B-2375-6ACE-9C6D23AAA112}"/>
          </ac:picMkLst>
        </pc:picChg>
        <pc:picChg chg="mod">
          <ac:chgData name="Ross Mounce" userId="cef7d32c-3f50-4a2f-bb50-b9e8092b9341" providerId="ADAL" clId="{EE8AB74F-BEA7-4361-9FA0-33EE5BC14EDE}" dt="2024-04-23T10:20:33.749" v="3211" actId="1035"/>
          <ac:picMkLst>
            <pc:docMk/>
            <pc:sldMk cId="1176795987" sldId="306"/>
            <ac:picMk id="2054" creationId="{4C21B7F4-BFAA-54C1-9CAA-25D9596BA862}"/>
          </ac:picMkLst>
        </pc:picChg>
        <pc:picChg chg="mod">
          <ac:chgData name="Ross Mounce" userId="cef7d32c-3f50-4a2f-bb50-b9e8092b9341" providerId="ADAL" clId="{EE8AB74F-BEA7-4361-9FA0-33EE5BC14EDE}" dt="2024-04-23T10:20:33.749" v="3211" actId="1035"/>
          <ac:picMkLst>
            <pc:docMk/>
            <pc:sldMk cId="1176795987" sldId="306"/>
            <ac:picMk id="2056" creationId="{7DE15FEB-80A6-9C6D-11D0-6649ADDA530B}"/>
          </ac:picMkLst>
        </pc:picChg>
        <pc:picChg chg="add mod">
          <ac:chgData name="Ross Mounce" userId="cef7d32c-3f50-4a2f-bb50-b9e8092b9341" providerId="ADAL" clId="{EE8AB74F-BEA7-4361-9FA0-33EE5BC14EDE}" dt="2024-04-23T10:20:39.452" v="3217" actId="1036"/>
          <ac:picMkLst>
            <pc:docMk/>
            <pc:sldMk cId="1176795987" sldId="306"/>
            <ac:picMk id="4098" creationId="{4BF12114-8690-831F-D01A-9ADEF483FCCC}"/>
          </ac:picMkLst>
        </pc:picChg>
      </pc:sldChg>
      <pc:sldChg chg="new del">
        <pc:chgData name="Ross Mounce" userId="cef7d32c-3f50-4a2f-bb50-b9e8092b9341" providerId="ADAL" clId="{EE8AB74F-BEA7-4361-9FA0-33EE5BC14EDE}" dt="2024-04-23T08:48:22.547" v="2294" actId="47"/>
        <pc:sldMkLst>
          <pc:docMk/>
          <pc:sldMk cId="289842425" sldId="307"/>
        </pc:sldMkLst>
      </pc:sldChg>
      <pc:sldChg chg="addSp delSp modSp add mod ord">
        <pc:chgData name="Ross Mounce" userId="cef7d32c-3f50-4a2f-bb50-b9e8092b9341" providerId="ADAL" clId="{EE8AB74F-BEA7-4361-9FA0-33EE5BC14EDE}" dt="2024-04-25T07:06:56.540" v="13822" actId="1037"/>
        <pc:sldMkLst>
          <pc:docMk/>
          <pc:sldMk cId="3627777552" sldId="307"/>
        </pc:sldMkLst>
        <pc:spChg chg="add mod">
          <ac:chgData name="Ross Mounce" userId="cef7d32c-3f50-4a2f-bb50-b9e8092b9341" providerId="ADAL" clId="{EE8AB74F-BEA7-4361-9FA0-33EE5BC14EDE}" dt="2024-04-23T08:57:47.315" v="2327" actId="1035"/>
          <ac:spMkLst>
            <pc:docMk/>
            <pc:sldMk cId="3627777552" sldId="307"/>
            <ac:spMk id="2" creationId="{00624C5A-109F-3E55-DC40-53D33AD2439D}"/>
          </ac:spMkLst>
        </pc:spChg>
        <pc:spChg chg="add mod">
          <ac:chgData name="Ross Mounce" userId="cef7d32c-3f50-4a2f-bb50-b9e8092b9341" providerId="ADAL" clId="{EE8AB74F-BEA7-4361-9FA0-33EE5BC14EDE}" dt="2024-04-25T07:06:43.459" v="13803" actId="255"/>
          <ac:spMkLst>
            <pc:docMk/>
            <pc:sldMk cId="3627777552" sldId="307"/>
            <ac:spMk id="3" creationId="{6896E1D2-BF57-6477-B973-5EAC4A59E072}"/>
          </ac:spMkLst>
        </pc:spChg>
        <pc:spChg chg="del">
          <ac:chgData name="Ross Mounce" userId="cef7d32c-3f50-4a2f-bb50-b9e8092b9341" providerId="ADAL" clId="{EE8AB74F-BEA7-4361-9FA0-33EE5BC14EDE}" dt="2024-04-23T08:48:32.145" v="2299" actId="478"/>
          <ac:spMkLst>
            <pc:docMk/>
            <pc:sldMk cId="3627777552" sldId="307"/>
            <ac:spMk id="7" creationId="{C599CC12-0A56-D051-E98A-5DAFEE421DF4}"/>
          </ac:spMkLst>
        </pc:spChg>
        <pc:spChg chg="mod">
          <ac:chgData name="Ross Mounce" userId="cef7d32c-3f50-4a2f-bb50-b9e8092b9341" providerId="ADAL" clId="{EE8AB74F-BEA7-4361-9FA0-33EE5BC14EDE}" dt="2024-04-23T10:36:18.108" v="3504" actId="20577"/>
          <ac:spMkLst>
            <pc:docMk/>
            <pc:sldMk cId="3627777552" sldId="307"/>
            <ac:spMk id="3103" creationId="{544B9703-60D2-49AE-8679-7649E0DA17C5}"/>
          </ac:spMkLst>
        </pc:spChg>
        <pc:picChg chg="del mod">
          <ac:chgData name="Ross Mounce" userId="cef7d32c-3f50-4a2f-bb50-b9e8092b9341" providerId="ADAL" clId="{EE8AB74F-BEA7-4361-9FA0-33EE5BC14EDE}" dt="2024-04-23T08:48:28.398" v="2298" actId="478"/>
          <ac:picMkLst>
            <pc:docMk/>
            <pc:sldMk cId="3627777552" sldId="307"/>
            <ac:picMk id="3" creationId="{2124CC85-6AF5-08E3-1768-6CBC326C8E7E}"/>
          </ac:picMkLst>
        </pc:picChg>
        <pc:picChg chg="del">
          <ac:chgData name="Ross Mounce" userId="cef7d32c-3f50-4a2f-bb50-b9e8092b9341" providerId="ADAL" clId="{EE8AB74F-BEA7-4361-9FA0-33EE5BC14EDE}" dt="2024-04-23T08:48:33.295" v="2300" actId="478"/>
          <ac:picMkLst>
            <pc:docMk/>
            <pc:sldMk cId="3627777552" sldId="307"/>
            <ac:picMk id="8" creationId="{B8C7FA07-42E6-2A80-2C6B-07C601BF92DF}"/>
          </ac:picMkLst>
        </pc:picChg>
        <pc:picChg chg="del">
          <ac:chgData name="Ross Mounce" userId="cef7d32c-3f50-4a2f-bb50-b9e8092b9341" providerId="ADAL" clId="{EE8AB74F-BEA7-4361-9FA0-33EE5BC14EDE}" dt="2024-04-23T08:48:33.827" v="2301" actId="478"/>
          <ac:picMkLst>
            <pc:docMk/>
            <pc:sldMk cId="3627777552" sldId="307"/>
            <ac:picMk id="10" creationId="{C1694ECC-B158-F4E5-1921-4239A7B2E38E}"/>
          </ac:picMkLst>
        </pc:picChg>
        <pc:picChg chg="add del mod">
          <ac:chgData name="Ross Mounce" userId="cef7d32c-3f50-4a2f-bb50-b9e8092b9341" providerId="ADAL" clId="{EE8AB74F-BEA7-4361-9FA0-33EE5BC14EDE}" dt="2024-04-23T08:49:35.179" v="2308" actId="478"/>
          <ac:picMkLst>
            <pc:docMk/>
            <pc:sldMk cId="3627777552" sldId="307"/>
            <ac:picMk id="1026" creationId="{11E92945-2BD1-C08F-489E-F1EF3568C305}"/>
          </ac:picMkLst>
        </pc:picChg>
        <pc:picChg chg="add mod">
          <ac:chgData name="Ross Mounce" userId="cef7d32c-3f50-4a2f-bb50-b9e8092b9341" providerId="ADAL" clId="{EE8AB74F-BEA7-4361-9FA0-33EE5BC14EDE}" dt="2024-04-25T07:06:56.540" v="13822" actId="1037"/>
          <ac:picMkLst>
            <pc:docMk/>
            <pc:sldMk cId="3627777552" sldId="307"/>
            <ac:picMk id="1028" creationId="{7F82DFA2-C3F9-AD4E-B94C-D987B795AC57}"/>
          </ac:picMkLst>
        </pc:picChg>
        <pc:picChg chg="add mod">
          <ac:chgData name="Ross Mounce" userId="cef7d32c-3f50-4a2f-bb50-b9e8092b9341" providerId="ADAL" clId="{EE8AB74F-BEA7-4361-9FA0-33EE5BC14EDE}" dt="2024-04-23T08:58:54.628" v="2330" actId="1076"/>
          <ac:picMkLst>
            <pc:docMk/>
            <pc:sldMk cId="3627777552" sldId="307"/>
            <ac:picMk id="1030" creationId="{73CE9617-512C-C35F-DAEE-72317CADFED0}"/>
          </ac:picMkLst>
        </pc:picChg>
        <pc:picChg chg="del">
          <ac:chgData name="Ross Mounce" userId="cef7d32c-3f50-4a2f-bb50-b9e8092b9341" providerId="ADAL" clId="{EE8AB74F-BEA7-4361-9FA0-33EE5BC14EDE}" dt="2024-04-23T08:48:27.728" v="2296" actId="478"/>
          <ac:picMkLst>
            <pc:docMk/>
            <pc:sldMk cId="3627777552" sldId="307"/>
            <ac:picMk id="5122" creationId="{60B09584-35D5-4A1C-9E43-769D4341A9C7}"/>
          </ac:picMkLst>
        </pc:picChg>
        <pc:picChg chg="del">
          <ac:chgData name="Ross Mounce" userId="cef7d32c-3f50-4a2f-bb50-b9e8092b9341" providerId="ADAL" clId="{EE8AB74F-BEA7-4361-9FA0-33EE5BC14EDE}" dt="2024-04-23T08:48:34.380" v="2302" actId="478"/>
          <ac:picMkLst>
            <pc:docMk/>
            <pc:sldMk cId="3627777552" sldId="307"/>
            <ac:picMk id="5124" creationId="{53B4F2E2-4C6C-B98B-6877-8DA12C11421B}"/>
          </ac:picMkLst>
        </pc:picChg>
        <pc:picChg chg="del">
          <ac:chgData name="Ross Mounce" userId="cef7d32c-3f50-4a2f-bb50-b9e8092b9341" providerId="ADAL" clId="{EE8AB74F-BEA7-4361-9FA0-33EE5BC14EDE}" dt="2024-04-23T08:48:34.898" v="2303" actId="478"/>
          <ac:picMkLst>
            <pc:docMk/>
            <pc:sldMk cId="3627777552" sldId="307"/>
            <ac:picMk id="5126" creationId="{C4CBAAF8-E17C-DDE9-34E1-827F5B146CC6}"/>
          </ac:picMkLst>
        </pc:picChg>
        <pc:picChg chg="del">
          <ac:chgData name="Ross Mounce" userId="cef7d32c-3f50-4a2f-bb50-b9e8092b9341" providerId="ADAL" clId="{EE8AB74F-BEA7-4361-9FA0-33EE5BC14EDE}" dt="2024-04-23T08:48:35.725" v="2304" actId="478"/>
          <ac:picMkLst>
            <pc:docMk/>
            <pc:sldMk cId="3627777552" sldId="307"/>
            <ac:picMk id="5130" creationId="{DDB31813-72AC-CA68-0493-A87C3A4368CD}"/>
          </ac:picMkLst>
        </pc:picChg>
        <pc:picChg chg="del">
          <ac:chgData name="Ross Mounce" userId="cef7d32c-3f50-4a2f-bb50-b9e8092b9341" providerId="ADAL" clId="{EE8AB74F-BEA7-4361-9FA0-33EE5BC14EDE}" dt="2024-04-23T08:48:36.205" v="2305" actId="478"/>
          <ac:picMkLst>
            <pc:docMk/>
            <pc:sldMk cId="3627777552" sldId="307"/>
            <ac:picMk id="5132" creationId="{6EA073CB-2047-17F7-5E0A-1038FA78DA38}"/>
          </ac:picMkLst>
        </pc:picChg>
      </pc:sldChg>
      <pc:sldChg chg="new del">
        <pc:chgData name="Ross Mounce" userId="cef7d32c-3f50-4a2f-bb50-b9e8092b9341" providerId="ADAL" clId="{EE8AB74F-BEA7-4361-9FA0-33EE5BC14EDE}" dt="2024-04-23T09:00:03.395" v="2335" actId="47"/>
        <pc:sldMkLst>
          <pc:docMk/>
          <pc:sldMk cId="3669472795" sldId="308"/>
        </pc:sldMkLst>
      </pc:sldChg>
      <pc:sldChg chg="addSp delSp modSp add mod ord">
        <pc:chgData name="Ross Mounce" userId="cef7d32c-3f50-4a2f-bb50-b9e8092b9341" providerId="ADAL" clId="{EE8AB74F-BEA7-4361-9FA0-33EE5BC14EDE}" dt="2024-04-23T09:56:12.244" v="2874" actId="20577"/>
        <pc:sldMkLst>
          <pc:docMk/>
          <pc:sldMk cId="3602571820" sldId="309"/>
        </pc:sldMkLst>
        <pc:spChg chg="del">
          <ac:chgData name="Ross Mounce" userId="cef7d32c-3f50-4a2f-bb50-b9e8092b9341" providerId="ADAL" clId="{EE8AB74F-BEA7-4361-9FA0-33EE5BC14EDE}" dt="2024-04-23T09:00:08.374" v="2337" actId="478"/>
          <ac:spMkLst>
            <pc:docMk/>
            <pc:sldMk cId="3602571820" sldId="309"/>
            <ac:spMk id="6" creationId="{81D3528C-7530-552E-BC82-20F26F910974}"/>
          </ac:spMkLst>
        </pc:spChg>
        <pc:spChg chg="mod">
          <ac:chgData name="Ross Mounce" userId="cef7d32c-3f50-4a2f-bb50-b9e8092b9341" providerId="ADAL" clId="{EE8AB74F-BEA7-4361-9FA0-33EE5BC14EDE}" dt="2024-04-23T09:56:12.244" v="2874" actId="20577"/>
          <ac:spMkLst>
            <pc:docMk/>
            <pc:sldMk cId="3602571820" sldId="309"/>
            <ac:spMk id="3103" creationId="{544B9703-60D2-49AE-8679-7649E0DA17C5}"/>
          </ac:spMkLst>
        </pc:spChg>
        <pc:picChg chg="add mod">
          <ac:chgData name="Ross Mounce" userId="cef7d32c-3f50-4a2f-bb50-b9e8092b9341" providerId="ADAL" clId="{EE8AB74F-BEA7-4361-9FA0-33EE5BC14EDE}" dt="2024-04-23T09:03:43.317" v="2341" actId="1076"/>
          <ac:picMkLst>
            <pc:docMk/>
            <pc:sldMk cId="3602571820" sldId="309"/>
            <ac:picMk id="3" creationId="{B5BD61FB-824C-D10E-883B-B867849DA813}"/>
          </ac:picMkLst>
        </pc:picChg>
        <pc:picChg chg="del">
          <ac:chgData name="Ross Mounce" userId="cef7d32c-3f50-4a2f-bb50-b9e8092b9341" providerId="ADAL" clId="{EE8AB74F-BEA7-4361-9FA0-33EE5BC14EDE}" dt="2024-04-23T09:00:09.254" v="2338" actId="478"/>
          <ac:picMkLst>
            <pc:docMk/>
            <pc:sldMk cId="3602571820" sldId="309"/>
            <ac:picMk id="1026" creationId="{42126B50-9471-39DF-925E-16C424D22A08}"/>
          </ac:picMkLst>
        </pc:picChg>
        <pc:picChg chg="del">
          <ac:chgData name="Ross Mounce" userId="cef7d32c-3f50-4a2f-bb50-b9e8092b9341" providerId="ADAL" clId="{EE8AB74F-BEA7-4361-9FA0-33EE5BC14EDE}" dt="2024-04-23T09:00:06.628" v="2336" actId="478"/>
          <ac:picMkLst>
            <pc:docMk/>
            <pc:sldMk cId="3602571820" sldId="309"/>
            <ac:picMk id="1034" creationId="{A4DC137D-2E93-2543-34EB-A6210CC71711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3T09:22:16.046" v="2643" actId="14100"/>
        <pc:sldMkLst>
          <pc:docMk/>
          <pc:sldMk cId="2452321164" sldId="310"/>
        </pc:sldMkLst>
        <pc:spChg chg="mod">
          <ac:chgData name="Ross Mounce" userId="cef7d32c-3f50-4a2f-bb50-b9e8092b9341" providerId="ADAL" clId="{EE8AB74F-BEA7-4361-9FA0-33EE5BC14EDE}" dt="2024-04-23T09:17:31.403" v="2564" actId="20577"/>
          <ac:spMkLst>
            <pc:docMk/>
            <pc:sldMk cId="2452321164" sldId="310"/>
            <ac:spMk id="3103" creationId="{544B9703-60D2-49AE-8679-7649E0DA17C5}"/>
          </ac:spMkLst>
        </pc:spChg>
        <pc:picChg chg="add mod">
          <ac:chgData name="Ross Mounce" userId="cef7d32c-3f50-4a2f-bb50-b9e8092b9341" providerId="ADAL" clId="{EE8AB74F-BEA7-4361-9FA0-33EE5BC14EDE}" dt="2024-04-23T09:19:15.860" v="2626" actId="1037"/>
          <ac:picMkLst>
            <pc:docMk/>
            <pc:sldMk cId="2452321164" sldId="310"/>
            <ac:picMk id="2" creationId="{1712CFD6-B906-8D40-A9DD-74CFEE1CE722}"/>
          </ac:picMkLst>
        </pc:picChg>
        <pc:picChg chg="del">
          <ac:chgData name="Ross Mounce" userId="cef7d32c-3f50-4a2f-bb50-b9e8092b9341" providerId="ADAL" clId="{EE8AB74F-BEA7-4361-9FA0-33EE5BC14EDE}" dt="2024-04-23T09:04:45.614" v="2346" actId="478"/>
          <ac:picMkLst>
            <pc:docMk/>
            <pc:sldMk cId="2452321164" sldId="310"/>
            <ac:picMk id="3" creationId="{B5BD61FB-824C-D10E-883B-B867849DA813}"/>
          </ac:picMkLst>
        </pc:picChg>
        <pc:picChg chg="add mod">
          <ac:chgData name="Ross Mounce" userId="cef7d32c-3f50-4a2f-bb50-b9e8092b9341" providerId="ADAL" clId="{EE8AB74F-BEA7-4361-9FA0-33EE5BC14EDE}" dt="2024-04-23T09:22:16.046" v="2643" actId="14100"/>
          <ac:picMkLst>
            <pc:docMk/>
            <pc:sldMk cId="2452321164" sldId="310"/>
            <ac:picMk id="2050" creationId="{B2F72909-9083-F407-1F37-63938C6F8803}"/>
          </ac:picMkLst>
        </pc:picChg>
        <pc:picChg chg="add mod">
          <ac:chgData name="Ross Mounce" userId="cef7d32c-3f50-4a2f-bb50-b9e8092b9341" providerId="ADAL" clId="{EE8AB74F-BEA7-4361-9FA0-33EE5BC14EDE}" dt="2024-04-23T09:12:25.154" v="2418" actId="1076"/>
          <ac:picMkLst>
            <pc:docMk/>
            <pc:sldMk cId="2452321164" sldId="310"/>
            <ac:picMk id="3076" creationId="{CD1DCC91-2AD1-4A05-9CE4-5F96F9024981}"/>
          </ac:picMkLst>
        </pc:picChg>
        <pc:picChg chg="add mod">
          <ac:chgData name="Ross Mounce" userId="cef7d32c-3f50-4a2f-bb50-b9e8092b9341" providerId="ADAL" clId="{EE8AB74F-BEA7-4361-9FA0-33EE5BC14EDE}" dt="2024-04-23T09:18:55.556" v="2582" actId="1037"/>
          <ac:picMkLst>
            <pc:docMk/>
            <pc:sldMk cId="2452321164" sldId="310"/>
            <ac:picMk id="3078" creationId="{C80495B8-DDC6-B1E1-FB66-7265A7BDF70B}"/>
          </ac:picMkLst>
        </pc:picChg>
        <pc:picChg chg="add mod">
          <ac:chgData name="Ross Mounce" userId="cef7d32c-3f50-4a2f-bb50-b9e8092b9341" providerId="ADAL" clId="{EE8AB74F-BEA7-4361-9FA0-33EE5BC14EDE}" dt="2024-04-23T09:22:08.213" v="2642" actId="1038"/>
          <ac:picMkLst>
            <pc:docMk/>
            <pc:sldMk cId="2452321164" sldId="310"/>
            <ac:picMk id="3080" creationId="{F41AA311-EC19-B767-7933-6BEBCC3E5BFD}"/>
          </ac:picMkLst>
        </pc:picChg>
        <pc:picChg chg="add mod">
          <ac:chgData name="Ross Mounce" userId="cef7d32c-3f50-4a2f-bb50-b9e8092b9341" providerId="ADAL" clId="{EE8AB74F-BEA7-4361-9FA0-33EE5BC14EDE}" dt="2024-04-23T09:21:22.591" v="2631" actId="1038"/>
          <ac:picMkLst>
            <pc:docMk/>
            <pc:sldMk cId="2452321164" sldId="310"/>
            <ac:picMk id="3082" creationId="{4D9217ED-C747-C1E1-D38E-212B03A2B634}"/>
          </ac:picMkLst>
        </pc:picChg>
        <pc:picChg chg="add mod">
          <ac:chgData name="Ross Mounce" userId="cef7d32c-3f50-4a2f-bb50-b9e8092b9341" providerId="ADAL" clId="{EE8AB74F-BEA7-4361-9FA0-33EE5BC14EDE}" dt="2024-04-23T09:21:25.347" v="2633" actId="1037"/>
          <ac:picMkLst>
            <pc:docMk/>
            <pc:sldMk cId="2452321164" sldId="310"/>
            <ac:picMk id="3084" creationId="{96955D13-A646-99DA-85F3-ADA02F6ED7A6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5:46:56.594" v="21076" actId="14100"/>
        <pc:sldMkLst>
          <pc:docMk/>
          <pc:sldMk cId="1904835816" sldId="311"/>
        </pc:sldMkLst>
        <pc:spChg chg="add mod">
          <ac:chgData name="Ross Mounce" userId="cef7d32c-3f50-4a2f-bb50-b9e8092b9341" providerId="ADAL" clId="{EE8AB74F-BEA7-4361-9FA0-33EE5BC14EDE}" dt="2024-04-25T15:46:56.594" v="21076" actId="14100"/>
          <ac:spMkLst>
            <pc:docMk/>
            <pc:sldMk cId="1904835816" sldId="311"/>
            <ac:spMk id="2" creationId="{A1538247-09B4-1208-E39B-BF75EE4B5926}"/>
          </ac:spMkLst>
        </pc:spChg>
        <pc:spChg chg="mod">
          <ac:chgData name="Ross Mounce" userId="cef7d32c-3f50-4a2f-bb50-b9e8092b9341" providerId="ADAL" clId="{EE8AB74F-BEA7-4361-9FA0-33EE5BC14EDE}" dt="2024-04-23T09:41:33.292" v="2771" actId="20577"/>
          <ac:spMkLst>
            <pc:docMk/>
            <pc:sldMk cId="1904835816" sldId="311"/>
            <ac:spMk id="3103" creationId="{544B9703-60D2-49AE-8679-7649E0DA17C5}"/>
          </ac:spMkLst>
        </pc:spChg>
        <pc:picChg chg="del">
          <ac:chgData name="Ross Mounce" userId="cef7d32c-3f50-4a2f-bb50-b9e8092b9341" providerId="ADAL" clId="{EE8AB74F-BEA7-4361-9FA0-33EE5BC14EDE}" dt="2024-04-23T09:37:29.421" v="2754" actId="478"/>
          <ac:picMkLst>
            <pc:docMk/>
            <pc:sldMk cId="1904835816" sldId="311"/>
            <ac:picMk id="3" creationId="{B5BD61FB-824C-D10E-883B-B867849DA813}"/>
          </ac:picMkLst>
        </pc:picChg>
        <pc:picChg chg="add mod">
          <ac:chgData name="Ross Mounce" userId="cef7d32c-3f50-4a2f-bb50-b9e8092b9341" providerId="ADAL" clId="{EE8AB74F-BEA7-4361-9FA0-33EE5BC14EDE}" dt="2024-04-23T09:41:44.182" v="2776" actId="14100"/>
          <ac:picMkLst>
            <pc:docMk/>
            <pc:sldMk cId="1904835816" sldId="311"/>
            <ac:picMk id="4" creationId="{6973E8D0-6A19-D538-1A3A-1CC8349A1010}"/>
          </ac:picMkLst>
        </pc:picChg>
      </pc:sldChg>
      <pc:sldChg chg="addSp delSp modSp add mod ord">
        <pc:chgData name="Ross Mounce" userId="cef7d32c-3f50-4a2f-bb50-b9e8092b9341" providerId="ADAL" clId="{EE8AB74F-BEA7-4361-9FA0-33EE5BC14EDE}" dt="2024-04-25T15:45:40.797" v="21061" actId="20577"/>
        <pc:sldMkLst>
          <pc:docMk/>
          <pc:sldMk cId="2841657853" sldId="312"/>
        </pc:sldMkLst>
        <pc:spChg chg="add mod">
          <ac:chgData name="Ross Mounce" userId="cef7d32c-3f50-4a2f-bb50-b9e8092b9341" providerId="ADAL" clId="{EE8AB74F-BEA7-4361-9FA0-33EE5BC14EDE}" dt="2024-04-25T15:45:40.797" v="21061" actId="20577"/>
          <ac:spMkLst>
            <pc:docMk/>
            <pc:sldMk cId="2841657853" sldId="312"/>
            <ac:spMk id="2" creationId="{BF737C26-2D2D-EDCB-24B4-EC65988108B5}"/>
          </ac:spMkLst>
        </pc:spChg>
        <pc:spChg chg="mod">
          <ac:chgData name="Ross Mounce" userId="cef7d32c-3f50-4a2f-bb50-b9e8092b9341" providerId="ADAL" clId="{EE8AB74F-BEA7-4361-9FA0-33EE5BC14EDE}" dt="2024-04-23T09:59:34.807" v="2920" actId="1076"/>
          <ac:spMkLst>
            <pc:docMk/>
            <pc:sldMk cId="2841657853" sldId="312"/>
            <ac:spMk id="12" creationId="{73BFDF51-727D-4E3B-92B8-2725F8CCA33B}"/>
          </ac:spMkLst>
        </pc:spChg>
        <pc:spChg chg="mod">
          <ac:chgData name="Ross Mounce" userId="cef7d32c-3f50-4a2f-bb50-b9e8092b9341" providerId="ADAL" clId="{EE8AB74F-BEA7-4361-9FA0-33EE5BC14EDE}" dt="2024-04-23T09:59:37.844" v="2932" actId="20577"/>
          <ac:spMkLst>
            <pc:docMk/>
            <pc:sldMk cId="2841657853" sldId="312"/>
            <ac:spMk id="3103" creationId="{544B9703-60D2-49AE-8679-7649E0DA17C5}"/>
          </ac:spMkLst>
        </pc:spChg>
        <pc:grpChg chg="mod">
          <ac:chgData name="Ross Mounce" userId="cef7d32c-3f50-4a2f-bb50-b9e8092b9341" providerId="ADAL" clId="{EE8AB74F-BEA7-4361-9FA0-33EE5BC14EDE}" dt="2024-04-23T09:59:34.807" v="2920" actId="1076"/>
          <ac:grpSpMkLst>
            <pc:docMk/>
            <pc:sldMk cId="2841657853" sldId="312"/>
            <ac:grpSpMk id="3074" creationId="{0BCE3DD9-89D1-49F8-B05E-C651EBAFF4F0}"/>
          </ac:grpSpMkLst>
        </pc:grpChg>
        <pc:picChg chg="del">
          <ac:chgData name="Ross Mounce" userId="cef7d32c-3f50-4a2f-bb50-b9e8092b9341" providerId="ADAL" clId="{EE8AB74F-BEA7-4361-9FA0-33EE5BC14EDE}" dt="2024-04-23T09:59:39.405" v="2933" actId="478"/>
          <ac:picMkLst>
            <pc:docMk/>
            <pc:sldMk cId="2841657853" sldId="312"/>
            <ac:picMk id="4" creationId="{6973E8D0-6A19-D538-1A3A-1CC8349A1010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3T10:33:58.174" v="3469" actId="313"/>
        <pc:sldMkLst>
          <pc:docMk/>
          <pc:sldMk cId="2661491966" sldId="313"/>
        </pc:sldMkLst>
        <pc:spChg chg="mod ord">
          <ac:chgData name="Ross Mounce" userId="cef7d32c-3f50-4a2f-bb50-b9e8092b9341" providerId="ADAL" clId="{EE8AB74F-BEA7-4361-9FA0-33EE5BC14EDE}" dt="2024-04-23T10:25:12.861" v="3230" actId="1076"/>
          <ac:spMkLst>
            <pc:docMk/>
            <pc:sldMk cId="2661491966" sldId="313"/>
            <ac:spMk id="6" creationId="{4E3C4C34-70CD-AB6D-365E-E9003A6A6613}"/>
          </ac:spMkLst>
        </pc:spChg>
        <pc:spChg chg="add mod">
          <ac:chgData name="Ross Mounce" userId="cef7d32c-3f50-4a2f-bb50-b9e8092b9341" providerId="ADAL" clId="{EE8AB74F-BEA7-4361-9FA0-33EE5BC14EDE}" dt="2024-04-23T10:33:58.174" v="3469" actId="313"/>
          <ac:spMkLst>
            <pc:docMk/>
            <pc:sldMk cId="2661491966" sldId="313"/>
            <ac:spMk id="7" creationId="{C3858548-5F04-0486-4DA3-9A6D90E901D8}"/>
          </ac:spMkLst>
        </pc:spChg>
        <pc:spChg chg="mod">
          <ac:chgData name="Ross Mounce" userId="cef7d32c-3f50-4a2f-bb50-b9e8092b9341" providerId="ADAL" clId="{EE8AB74F-BEA7-4361-9FA0-33EE5BC14EDE}" dt="2024-04-23T10:26:18.916" v="3263" actId="20577"/>
          <ac:spMkLst>
            <pc:docMk/>
            <pc:sldMk cId="2661491966" sldId="313"/>
            <ac:spMk id="3103" creationId="{544B9703-60D2-49AE-8679-7649E0DA17C5}"/>
          </ac:spMkLst>
        </pc:spChg>
        <pc:picChg chg="del">
          <ac:chgData name="Ross Mounce" userId="cef7d32c-3f50-4a2f-bb50-b9e8092b9341" providerId="ADAL" clId="{EE8AB74F-BEA7-4361-9FA0-33EE5BC14EDE}" dt="2024-04-23T10:23:46.610" v="3221" actId="478"/>
          <ac:picMkLst>
            <pc:docMk/>
            <pc:sldMk cId="2661491966" sldId="313"/>
            <ac:picMk id="3" creationId="{477C1E8C-5ADC-4E76-2ABA-5B876C9F0936}"/>
          </ac:picMkLst>
        </pc:picChg>
        <pc:picChg chg="del">
          <ac:chgData name="Ross Mounce" userId="cef7d32c-3f50-4a2f-bb50-b9e8092b9341" providerId="ADAL" clId="{EE8AB74F-BEA7-4361-9FA0-33EE5BC14EDE}" dt="2024-04-23T10:23:51.856" v="3223" actId="478"/>
          <ac:picMkLst>
            <pc:docMk/>
            <pc:sldMk cId="2661491966" sldId="313"/>
            <ac:picMk id="4" creationId="{8A2D8549-E6DE-0CD2-94A7-9B4AE624D22A}"/>
          </ac:picMkLst>
        </pc:picChg>
        <pc:picChg chg="add mod">
          <ac:chgData name="Ross Mounce" userId="cef7d32c-3f50-4a2f-bb50-b9e8092b9341" providerId="ADAL" clId="{EE8AB74F-BEA7-4361-9FA0-33EE5BC14EDE}" dt="2024-04-23T10:25:04.214" v="3228" actId="1076"/>
          <ac:picMkLst>
            <pc:docMk/>
            <pc:sldMk cId="2661491966" sldId="313"/>
            <ac:picMk id="5" creationId="{760B098C-DE4B-3849-9D86-CDC622C6E22C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3T10:48:32.159" v="3973" actId="20577"/>
        <pc:sldMkLst>
          <pc:docMk/>
          <pc:sldMk cId="2029318977" sldId="314"/>
        </pc:sldMkLst>
        <pc:spChg chg="add mod">
          <ac:chgData name="Ross Mounce" userId="cef7d32c-3f50-4a2f-bb50-b9e8092b9341" providerId="ADAL" clId="{EE8AB74F-BEA7-4361-9FA0-33EE5BC14EDE}" dt="2024-04-23T10:47:31.225" v="3964" actId="255"/>
          <ac:spMkLst>
            <pc:docMk/>
            <pc:sldMk cId="2029318977" sldId="314"/>
            <ac:spMk id="3" creationId="{FA2E61DE-0BA4-429B-BEE5-FDAA8C5B85A1}"/>
          </ac:spMkLst>
        </pc:spChg>
        <pc:spChg chg="add mod">
          <ac:chgData name="Ross Mounce" userId="cef7d32c-3f50-4a2f-bb50-b9e8092b9341" providerId="ADAL" clId="{EE8AB74F-BEA7-4361-9FA0-33EE5BC14EDE}" dt="2024-04-23T10:48:32.159" v="3973" actId="20577"/>
          <ac:spMkLst>
            <pc:docMk/>
            <pc:sldMk cId="2029318977" sldId="314"/>
            <ac:spMk id="4" creationId="{2BF9DC37-4512-804A-EF9B-825524098FD2}"/>
          </ac:spMkLst>
        </pc:spChg>
        <pc:spChg chg="add mod">
          <ac:chgData name="Ross Mounce" userId="cef7d32c-3f50-4a2f-bb50-b9e8092b9341" providerId="ADAL" clId="{EE8AB74F-BEA7-4361-9FA0-33EE5BC14EDE}" dt="2024-04-23T10:47:09.029" v="3949" actId="1076"/>
          <ac:spMkLst>
            <pc:docMk/>
            <pc:sldMk cId="2029318977" sldId="314"/>
            <ac:spMk id="5" creationId="{C4E03F26-4BA5-8123-75FE-BC383CF9CC9D}"/>
          </ac:spMkLst>
        </pc:spChg>
        <pc:spChg chg="mod">
          <ac:chgData name="Ross Mounce" userId="cef7d32c-3f50-4a2f-bb50-b9e8092b9341" providerId="ADAL" clId="{EE8AB74F-BEA7-4361-9FA0-33EE5BC14EDE}" dt="2024-04-23T10:37:12.814" v="3542" actId="20577"/>
          <ac:spMkLst>
            <pc:docMk/>
            <pc:sldMk cId="2029318977" sldId="314"/>
            <ac:spMk id="3103" creationId="{544B9703-60D2-49AE-8679-7649E0DA17C5}"/>
          </ac:spMkLst>
        </pc:spChg>
        <pc:picChg chg="del">
          <ac:chgData name="Ross Mounce" userId="cef7d32c-3f50-4a2f-bb50-b9e8092b9341" providerId="ADAL" clId="{EE8AB74F-BEA7-4361-9FA0-33EE5BC14EDE}" dt="2024-04-23T10:37:00.358" v="3506" actId="478"/>
          <ac:picMkLst>
            <pc:docMk/>
            <pc:sldMk cId="2029318977" sldId="314"/>
            <ac:picMk id="1028" creationId="{7F82DFA2-C3F9-AD4E-B94C-D987B795AC57}"/>
          </ac:picMkLst>
        </pc:picChg>
        <pc:picChg chg="del">
          <ac:chgData name="Ross Mounce" userId="cef7d32c-3f50-4a2f-bb50-b9e8092b9341" providerId="ADAL" clId="{EE8AB74F-BEA7-4361-9FA0-33EE5BC14EDE}" dt="2024-04-23T10:37:01.385" v="3507" actId="478"/>
          <ac:picMkLst>
            <pc:docMk/>
            <pc:sldMk cId="2029318977" sldId="314"/>
            <ac:picMk id="1030" creationId="{73CE9617-512C-C35F-DAEE-72317CADFED0}"/>
          </ac:picMkLst>
        </pc:picChg>
        <pc:picChg chg="add mod">
          <ac:chgData name="Ross Mounce" userId="cef7d32c-3f50-4a2f-bb50-b9e8092b9341" providerId="ADAL" clId="{EE8AB74F-BEA7-4361-9FA0-33EE5BC14EDE}" dt="2024-04-23T10:46:31.876" v="3939" actId="1076"/>
          <ac:picMkLst>
            <pc:docMk/>
            <pc:sldMk cId="2029318977" sldId="314"/>
            <ac:picMk id="5122" creationId="{9B670C18-B96E-5039-A8E6-FC61D8647D21}"/>
          </ac:picMkLst>
        </pc:picChg>
      </pc:sldChg>
      <pc:sldChg chg="new del">
        <pc:chgData name="Ross Mounce" userId="cef7d32c-3f50-4a2f-bb50-b9e8092b9341" providerId="ADAL" clId="{EE8AB74F-BEA7-4361-9FA0-33EE5BC14EDE}" dt="2024-04-23T10:50:24.748" v="3978" actId="2696"/>
        <pc:sldMkLst>
          <pc:docMk/>
          <pc:sldMk cId="808274208" sldId="315"/>
        </pc:sldMkLst>
      </pc:sldChg>
      <pc:sldChg chg="addSp delSp modSp add mod ord">
        <pc:chgData name="Ross Mounce" userId="cef7d32c-3f50-4a2f-bb50-b9e8092b9341" providerId="ADAL" clId="{EE8AB74F-BEA7-4361-9FA0-33EE5BC14EDE}" dt="2024-04-25T07:09:15.715" v="13872" actId="1038"/>
        <pc:sldMkLst>
          <pc:docMk/>
          <pc:sldMk cId="2815209330" sldId="316"/>
        </pc:sldMkLst>
        <pc:spChg chg="del mod">
          <ac:chgData name="Ross Mounce" userId="cef7d32c-3f50-4a2f-bb50-b9e8092b9341" providerId="ADAL" clId="{EE8AB74F-BEA7-4361-9FA0-33EE5BC14EDE}" dt="2024-04-23T10:53:31.333" v="4109" actId="478"/>
          <ac:spMkLst>
            <pc:docMk/>
            <pc:sldMk cId="2815209330" sldId="316"/>
            <ac:spMk id="2" creationId="{00624C5A-109F-3E55-DC40-53D33AD2439D}"/>
          </ac:spMkLst>
        </pc:spChg>
        <pc:spChg chg="add mod">
          <ac:chgData name="Ross Mounce" userId="cef7d32c-3f50-4a2f-bb50-b9e8092b9341" providerId="ADAL" clId="{EE8AB74F-BEA7-4361-9FA0-33EE5BC14EDE}" dt="2024-04-25T07:08:57.924" v="13864" actId="14100"/>
          <ac:spMkLst>
            <pc:docMk/>
            <pc:sldMk cId="2815209330" sldId="316"/>
            <ac:spMk id="3" creationId="{83EF44CF-C9F9-1930-0A2A-FDA33FB29FE4}"/>
          </ac:spMkLst>
        </pc:spChg>
        <pc:spChg chg="add mod">
          <ac:chgData name="Ross Mounce" userId="cef7d32c-3f50-4a2f-bb50-b9e8092b9341" providerId="ADAL" clId="{EE8AB74F-BEA7-4361-9FA0-33EE5BC14EDE}" dt="2024-04-25T07:09:15.715" v="13872" actId="1038"/>
          <ac:spMkLst>
            <pc:docMk/>
            <pc:sldMk cId="2815209330" sldId="316"/>
            <ac:spMk id="4" creationId="{38E2B636-6A81-4F1F-3962-A1F7F73C59CB}"/>
          </ac:spMkLst>
        </pc:spChg>
        <pc:spChg chg="mod">
          <ac:chgData name="Ross Mounce" userId="cef7d32c-3f50-4a2f-bb50-b9e8092b9341" providerId="ADAL" clId="{EE8AB74F-BEA7-4361-9FA0-33EE5BC14EDE}" dt="2024-04-25T07:09:12.449" v="13866" actId="1076"/>
          <ac:spMkLst>
            <pc:docMk/>
            <pc:sldMk cId="2815209330" sldId="316"/>
            <ac:spMk id="12" creationId="{73BFDF51-727D-4E3B-92B8-2725F8CCA33B}"/>
          </ac:spMkLst>
        </pc:spChg>
        <pc:spChg chg="mod">
          <ac:chgData name="Ross Mounce" userId="cef7d32c-3f50-4a2f-bb50-b9e8092b9341" providerId="ADAL" clId="{EE8AB74F-BEA7-4361-9FA0-33EE5BC14EDE}" dt="2024-04-25T07:09:12.449" v="13866" actId="1076"/>
          <ac:spMkLst>
            <pc:docMk/>
            <pc:sldMk cId="2815209330" sldId="316"/>
            <ac:spMk id="3103" creationId="{544B9703-60D2-49AE-8679-7649E0DA17C5}"/>
          </ac:spMkLst>
        </pc:spChg>
        <pc:grpChg chg="mod">
          <ac:chgData name="Ross Mounce" userId="cef7d32c-3f50-4a2f-bb50-b9e8092b9341" providerId="ADAL" clId="{EE8AB74F-BEA7-4361-9FA0-33EE5BC14EDE}" dt="2024-04-25T07:09:12.449" v="13866" actId="1076"/>
          <ac:grpSpMkLst>
            <pc:docMk/>
            <pc:sldMk cId="2815209330" sldId="316"/>
            <ac:grpSpMk id="3074" creationId="{0BCE3DD9-89D1-49F8-B05E-C651EBAFF4F0}"/>
          </ac:grpSpMkLst>
        </pc:grpChg>
        <pc:picChg chg="del">
          <ac:chgData name="Ross Mounce" userId="cef7d32c-3f50-4a2f-bb50-b9e8092b9341" providerId="ADAL" clId="{EE8AB74F-BEA7-4361-9FA0-33EE5BC14EDE}" dt="2024-04-23T10:50:37.557" v="3979" actId="478"/>
          <ac:picMkLst>
            <pc:docMk/>
            <pc:sldMk cId="2815209330" sldId="316"/>
            <ac:picMk id="1028" creationId="{7F82DFA2-C3F9-AD4E-B94C-D987B795AC57}"/>
          </ac:picMkLst>
        </pc:picChg>
        <pc:picChg chg="del">
          <ac:chgData name="Ross Mounce" userId="cef7d32c-3f50-4a2f-bb50-b9e8092b9341" providerId="ADAL" clId="{EE8AB74F-BEA7-4361-9FA0-33EE5BC14EDE}" dt="2024-04-23T10:50:39.035" v="3980" actId="478"/>
          <ac:picMkLst>
            <pc:docMk/>
            <pc:sldMk cId="2815209330" sldId="316"/>
            <ac:picMk id="1030" creationId="{73CE9617-512C-C35F-DAEE-72317CADFED0}"/>
          </ac:picMkLst>
        </pc:picChg>
        <pc:picChg chg="add mod">
          <ac:chgData name="Ross Mounce" userId="cef7d32c-3f50-4a2f-bb50-b9e8092b9341" providerId="ADAL" clId="{EE8AB74F-BEA7-4361-9FA0-33EE5BC14EDE}" dt="2024-04-23T10:53:56.051" v="4145" actId="1037"/>
          <ac:picMkLst>
            <pc:docMk/>
            <pc:sldMk cId="2815209330" sldId="316"/>
            <ac:picMk id="6146" creationId="{4F100F41-27E0-F544-651D-5AFB676E575C}"/>
          </ac:picMkLst>
        </pc:picChg>
        <pc:picChg chg="add mod">
          <ac:chgData name="Ross Mounce" userId="cef7d32c-3f50-4a2f-bb50-b9e8092b9341" providerId="ADAL" clId="{EE8AB74F-BEA7-4361-9FA0-33EE5BC14EDE}" dt="2024-04-23T10:54:06.707" v="4147" actId="1076"/>
          <ac:picMkLst>
            <pc:docMk/>
            <pc:sldMk cId="2815209330" sldId="316"/>
            <ac:picMk id="6148" creationId="{C1B6318E-7558-BB98-786A-26C34E6D6247}"/>
          </ac:picMkLst>
        </pc:picChg>
      </pc:sldChg>
      <pc:sldChg chg="addSp delSp modSp add del mod">
        <pc:chgData name="Ross Mounce" userId="cef7d32c-3f50-4a2f-bb50-b9e8092b9341" providerId="ADAL" clId="{EE8AB74F-BEA7-4361-9FA0-33EE5BC14EDE}" dt="2024-04-25T15:52:20.214" v="21110" actId="47"/>
        <pc:sldMkLst>
          <pc:docMk/>
          <pc:sldMk cId="3371033143" sldId="317"/>
        </pc:sldMkLst>
        <pc:spChg chg="add del mod">
          <ac:chgData name="Ross Mounce" userId="cef7d32c-3f50-4a2f-bb50-b9e8092b9341" providerId="ADAL" clId="{EE8AB74F-BEA7-4361-9FA0-33EE5BC14EDE}" dt="2024-04-23T12:50:25.450" v="4377" actId="21"/>
          <ac:spMkLst>
            <pc:docMk/>
            <pc:sldMk cId="3371033143" sldId="317"/>
            <ac:spMk id="2" creationId="{DC37CC9F-A9FC-B02D-4B50-A0791616DC70}"/>
          </ac:spMkLst>
        </pc:spChg>
        <pc:spChg chg="add del mod">
          <ac:chgData name="Ross Mounce" userId="cef7d32c-3f50-4a2f-bb50-b9e8092b9341" providerId="ADAL" clId="{EE8AB74F-BEA7-4361-9FA0-33EE5BC14EDE}" dt="2024-04-23T12:50:38.747" v="4379" actId="478"/>
          <ac:spMkLst>
            <pc:docMk/>
            <pc:sldMk cId="3371033143" sldId="317"/>
            <ac:spMk id="3" creationId="{0F4525EC-9364-3422-DA47-4379FAFA8087}"/>
          </ac:spMkLst>
        </pc:spChg>
        <pc:spChg chg="del">
          <ac:chgData name="Ross Mounce" userId="cef7d32c-3f50-4a2f-bb50-b9e8092b9341" providerId="ADAL" clId="{EE8AB74F-BEA7-4361-9FA0-33EE5BC14EDE}" dt="2024-04-23T12:44:04.436" v="4162" actId="478"/>
          <ac:spMkLst>
            <pc:docMk/>
            <pc:sldMk cId="3371033143" sldId="317"/>
            <ac:spMk id="4" creationId="{EECF56E7-66D9-9D5F-23CA-1428730CB5A3}"/>
          </ac:spMkLst>
        </pc:spChg>
        <pc:spChg chg="add mod">
          <ac:chgData name="Ross Mounce" userId="cef7d32c-3f50-4a2f-bb50-b9e8092b9341" providerId="ADAL" clId="{EE8AB74F-BEA7-4361-9FA0-33EE5BC14EDE}" dt="2024-04-23T12:50:11.196" v="4372"/>
          <ac:spMkLst>
            <pc:docMk/>
            <pc:sldMk cId="3371033143" sldId="317"/>
            <ac:spMk id="7" creationId="{FA441D9D-B331-6120-B848-CC9AFBD02B82}"/>
          </ac:spMkLst>
        </pc:spChg>
        <pc:spChg chg="add mod">
          <ac:chgData name="Ross Mounce" userId="cef7d32c-3f50-4a2f-bb50-b9e8092b9341" providerId="ADAL" clId="{EE8AB74F-BEA7-4361-9FA0-33EE5BC14EDE}" dt="2024-04-23T13:07:14.897" v="4975"/>
          <ac:spMkLst>
            <pc:docMk/>
            <pc:sldMk cId="3371033143" sldId="317"/>
            <ac:spMk id="8" creationId="{8B01FBB9-4C50-5608-3FB8-20A6FB3953B5}"/>
          </ac:spMkLst>
        </pc:spChg>
        <pc:spChg chg="add mod">
          <ac:chgData name="Ross Mounce" userId="cef7d32c-3f50-4a2f-bb50-b9e8092b9341" providerId="ADAL" clId="{EE8AB74F-BEA7-4361-9FA0-33EE5BC14EDE}" dt="2024-04-23T12:50:11.196" v="4372"/>
          <ac:spMkLst>
            <pc:docMk/>
            <pc:sldMk cId="3371033143" sldId="317"/>
            <ac:spMk id="10" creationId="{125E16BB-F15C-B8FF-AFC1-89439BF4B95E}"/>
          </ac:spMkLst>
        </pc:spChg>
        <pc:spChg chg="add mod">
          <ac:chgData name="Ross Mounce" userId="cef7d32c-3f50-4a2f-bb50-b9e8092b9341" providerId="ADAL" clId="{EE8AB74F-BEA7-4361-9FA0-33EE5BC14EDE}" dt="2024-04-23T12:50:11.196" v="4372"/>
          <ac:spMkLst>
            <pc:docMk/>
            <pc:sldMk cId="3371033143" sldId="317"/>
            <ac:spMk id="11" creationId="{3DEC2252-9D09-6D91-46F7-9F1C4B7369D0}"/>
          </ac:spMkLst>
        </pc:spChg>
        <pc:spChg chg="mod">
          <ac:chgData name="Ross Mounce" userId="cef7d32c-3f50-4a2f-bb50-b9e8092b9341" providerId="ADAL" clId="{EE8AB74F-BEA7-4361-9FA0-33EE5BC14EDE}" dt="2024-04-24T09:09:53.380" v="11293" actId="20577"/>
          <ac:spMkLst>
            <pc:docMk/>
            <pc:sldMk cId="3371033143" sldId="317"/>
            <ac:spMk id="3103" creationId="{544B9703-60D2-49AE-8679-7649E0DA17C5}"/>
          </ac:spMkLst>
        </pc:spChg>
        <pc:picChg chg="add mod">
          <ac:chgData name="Ross Mounce" userId="cef7d32c-3f50-4a2f-bb50-b9e8092b9341" providerId="ADAL" clId="{EE8AB74F-BEA7-4361-9FA0-33EE5BC14EDE}" dt="2024-04-23T12:50:11.196" v="4372"/>
          <ac:picMkLst>
            <pc:docMk/>
            <pc:sldMk cId="3371033143" sldId="317"/>
            <ac:picMk id="5" creationId="{05E125A9-EE50-30E9-A68A-A4EC9BFA2825}"/>
          </ac:picMkLst>
        </pc:picChg>
        <pc:picChg chg="add mod">
          <ac:chgData name="Ross Mounce" userId="cef7d32c-3f50-4a2f-bb50-b9e8092b9341" providerId="ADAL" clId="{EE8AB74F-BEA7-4361-9FA0-33EE5BC14EDE}" dt="2024-04-23T12:50:11.196" v="4372"/>
          <ac:picMkLst>
            <pc:docMk/>
            <pc:sldMk cId="3371033143" sldId="317"/>
            <ac:picMk id="6" creationId="{F5DF9CDF-226F-E658-984C-A76439324900}"/>
          </ac:picMkLst>
        </pc:picChg>
      </pc:sldChg>
      <pc:sldChg chg="new del">
        <pc:chgData name="Ross Mounce" userId="cef7d32c-3f50-4a2f-bb50-b9e8092b9341" providerId="ADAL" clId="{EE8AB74F-BEA7-4361-9FA0-33EE5BC14EDE}" dt="2024-04-23T12:51:13.731" v="4382" actId="47"/>
        <pc:sldMkLst>
          <pc:docMk/>
          <pc:sldMk cId="187972031" sldId="318"/>
        </pc:sldMkLst>
      </pc:sldChg>
      <pc:sldChg chg="add del">
        <pc:chgData name="Ross Mounce" userId="cef7d32c-3f50-4a2f-bb50-b9e8092b9341" providerId="ADAL" clId="{EE8AB74F-BEA7-4361-9FA0-33EE5BC14EDE}" dt="2024-04-23T13:57:56.628" v="6773" actId="47"/>
        <pc:sldMkLst>
          <pc:docMk/>
          <pc:sldMk cId="4248016198" sldId="319"/>
        </pc:sldMkLst>
      </pc:sldChg>
      <pc:sldChg chg="addSp delSp modSp add mod">
        <pc:chgData name="Ross Mounce" userId="cef7d32c-3f50-4a2f-bb50-b9e8092b9341" providerId="ADAL" clId="{EE8AB74F-BEA7-4361-9FA0-33EE5BC14EDE}" dt="2024-04-24T09:10:03.146" v="11294"/>
        <pc:sldMkLst>
          <pc:docMk/>
          <pc:sldMk cId="3837487969" sldId="320"/>
        </pc:sldMkLst>
        <pc:spChg chg="add mod">
          <ac:chgData name="Ross Mounce" userId="cef7d32c-3f50-4a2f-bb50-b9e8092b9341" providerId="ADAL" clId="{EE8AB74F-BEA7-4361-9FA0-33EE5BC14EDE}" dt="2024-04-23T13:06:36.990" v="4968" actId="1076"/>
          <ac:spMkLst>
            <pc:docMk/>
            <pc:sldMk cId="3837487969" sldId="320"/>
            <ac:spMk id="2" creationId="{D559562F-B3AD-E124-3EB7-9A3B68A93D52}"/>
          </ac:spMkLst>
        </pc:spChg>
        <pc:spChg chg="del">
          <ac:chgData name="Ross Mounce" userId="cef7d32c-3f50-4a2f-bb50-b9e8092b9341" providerId="ADAL" clId="{EE8AB74F-BEA7-4361-9FA0-33EE5BC14EDE}" dt="2024-04-23T12:51:34.940" v="4386" actId="478"/>
          <ac:spMkLst>
            <pc:docMk/>
            <pc:sldMk cId="3837487969" sldId="320"/>
            <ac:spMk id="7" creationId="{FA441D9D-B331-6120-B848-CC9AFBD02B82}"/>
          </ac:spMkLst>
        </pc:spChg>
        <pc:spChg chg="del mod">
          <ac:chgData name="Ross Mounce" userId="cef7d32c-3f50-4a2f-bb50-b9e8092b9341" providerId="ADAL" clId="{EE8AB74F-BEA7-4361-9FA0-33EE5BC14EDE}" dt="2024-04-23T13:14:33.234" v="5360" actId="478"/>
          <ac:spMkLst>
            <pc:docMk/>
            <pc:sldMk cId="3837487969" sldId="320"/>
            <ac:spMk id="8" creationId="{8B01FBB9-4C50-5608-3FB8-20A6FB3953B5}"/>
          </ac:spMkLst>
        </pc:spChg>
        <pc:spChg chg="del">
          <ac:chgData name="Ross Mounce" userId="cef7d32c-3f50-4a2f-bb50-b9e8092b9341" providerId="ADAL" clId="{EE8AB74F-BEA7-4361-9FA0-33EE5BC14EDE}" dt="2024-04-23T12:51:32.685" v="4384" actId="478"/>
          <ac:spMkLst>
            <pc:docMk/>
            <pc:sldMk cId="3837487969" sldId="320"/>
            <ac:spMk id="11" creationId="{3DEC2252-9D09-6D91-46F7-9F1C4B7369D0}"/>
          </ac:spMkLst>
        </pc:spChg>
        <pc:spChg chg="mod">
          <ac:chgData name="Ross Mounce" userId="cef7d32c-3f50-4a2f-bb50-b9e8092b9341" providerId="ADAL" clId="{EE8AB74F-BEA7-4361-9FA0-33EE5BC14EDE}" dt="2024-04-24T09:10:03.146" v="11294"/>
          <ac:spMkLst>
            <pc:docMk/>
            <pc:sldMk cId="3837487969" sldId="320"/>
            <ac:spMk id="3103" creationId="{544B9703-60D2-49AE-8679-7649E0DA17C5}"/>
          </ac:spMkLst>
        </pc:spChg>
        <pc:picChg chg="del">
          <ac:chgData name="Ross Mounce" userId="cef7d32c-3f50-4a2f-bb50-b9e8092b9341" providerId="ADAL" clId="{EE8AB74F-BEA7-4361-9FA0-33EE5BC14EDE}" dt="2024-04-23T12:51:33.466" v="4385" actId="478"/>
          <ac:picMkLst>
            <pc:docMk/>
            <pc:sldMk cId="3837487969" sldId="320"/>
            <ac:picMk id="6" creationId="{F5DF9CDF-226F-E658-984C-A76439324900}"/>
          </ac:picMkLst>
        </pc:picChg>
      </pc:sldChg>
      <pc:sldChg chg="addSp delSp modSp add mod ord">
        <pc:chgData name="Ross Mounce" userId="cef7d32c-3f50-4a2f-bb50-b9e8092b9341" providerId="ADAL" clId="{EE8AB74F-BEA7-4361-9FA0-33EE5BC14EDE}" dt="2024-04-25T15:53:19.160" v="21155" actId="20577"/>
        <pc:sldMkLst>
          <pc:docMk/>
          <pc:sldMk cId="606360633" sldId="321"/>
        </pc:sldMkLst>
        <pc:spChg chg="del">
          <ac:chgData name="Ross Mounce" userId="cef7d32c-3f50-4a2f-bb50-b9e8092b9341" providerId="ADAL" clId="{EE8AB74F-BEA7-4361-9FA0-33EE5BC14EDE}" dt="2024-04-23T12:58:12.590" v="4677" actId="478"/>
          <ac:spMkLst>
            <pc:docMk/>
            <pc:sldMk cId="606360633" sldId="321"/>
            <ac:spMk id="2" creationId="{D559562F-B3AD-E124-3EB7-9A3B68A93D52}"/>
          </ac:spMkLst>
        </pc:spChg>
        <pc:spChg chg="add mod">
          <ac:chgData name="Ross Mounce" userId="cef7d32c-3f50-4a2f-bb50-b9e8092b9341" providerId="ADAL" clId="{EE8AB74F-BEA7-4361-9FA0-33EE5BC14EDE}" dt="2024-04-25T15:53:19.160" v="21155" actId="20577"/>
          <ac:spMkLst>
            <pc:docMk/>
            <pc:sldMk cId="606360633" sldId="321"/>
            <ac:spMk id="3" creationId="{383D244A-4129-BA85-57D7-BF3E9CF3ADD2}"/>
          </ac:spMkLst>
        </pc:spChg>
        <pc:spChg chg="del mod">
          <ac:chgData name="Ross Mounce" userId="cef7d32c-3f50-4a2f-bb50-b9e8092b9341" providerId="ADAL" clId="{EE8AB74F-BEA7-4361-9FA0-33EE5BC14EDE}" dt="2024-04-23T13:14:35.237" v="5361" actId="478"/>
          <ac:spMkLst>
            <pc:docMk/>
            <pc:sldMk cId="606360633" sldId="321"/>
            <ac:spMk id="8" creationId="{8B01FBB9-4C50-5608-3FB8-20A6FB3953B5}"/>
          </ac:spMkLst>
        </pc:spChg>
        <pc:spChg chg="mod">
          <ac:chgData name="Ross Mounce" userId="cef7d32c-3f50-4a2f-bb50-b9e8092b9341" providerId="ADAL" clId="{EE8AB74F-BEA7-4361-9FA0-33EE5BC14EDE}" dt="2024-04-24T09:10:06.531" v="11295"/>
          <ac:spMkLst>
            <pc:docMk/>
            <pc:sldMk cId="606360633" sldId="321"/>
            <ac:spMk id="3103" creationId="{544B9703-60D2-49AE-8679-7649E0DA17C5}"/>
          </ac:spMkLst>
        </pc:spChg>
      </pc:sldChg>
      <pc:sldChg chg="addSp delSp modSp add mod ord">
        <pc:chgData name="Ross Mounce" userId="cef7d32c-3f50-4a2f-bb50-b9e8092b9341" providerId="ADAL" clId="{EE8AB74F-BEA7-4361-9FA0-33EE5BC14EDE}" dt="2024-04-25T07:16:44.031" v="14043" actId="113"/>
        <pc:sldMkLst>
          <pc:docMk/>
          <pc:sldMk cId="3094666932" sldId="322"/>
        </pc:sldMkLst>
        <pc:spChg chg="add mod">
          <ac:chgData name="Ross Mounce" userId="cef7d32c-3f50-4a2f-bb50-b9e8092b9341" providerId="ADAL" clId="{EE8AB74F-BEA7-4361-9FA0-33EE5BC14EDE}" dt="2024-04-25T07:16:44.031" v="14043" actId="113"/>
          <ac:spMkLst>
            <pc:docMk/>
            <pc:sldMk cId="3094666932" sldId="322"/>
            <ac:spMk id="2" creationId="{DB9EE532-1514-B5E3-B749-5A8EDB29BC6A}"/>
          </ac:spMkLst>
        </pc:spChg>
        <pc:spChg chg="add mod">
          <ac:chgData name="Ross Mounce" userId="cef7d32c-3f50-4a2f-bb50-b9e8092b9341" providerId="ADAL" clId="{EE8AB74F-BEA7-4361-9FA0-33EE5BC14EDE}" dt="2024-04-23T13:26:36.909" v="5713" actId="255"/>
          <ac:spMkLst>
            <pc:docMk/>
            <pc:sldMk cId="3094666932" sldId="322"/>
            <ac:spMk id="3" creationId="{09790CDD-F038-AB3E-1398-9BBA1B3E6BB0}"/>
          </ac:spMkLst>
        </pc:spChg>
        <pc:spChg chg="del">
          <ac:chgData name="Ross Mounce" userId="cef7d32c-3f50-4a2f-bb50-b9e8092b9341" providerId="ADAL" clId="{EE8AB74F-BEA7-4361-9FA0-33EE5BC14EDE}" dt="2024-04-23T13:14:19.061" v="5359" actId="478"/>
          <ac:spMkLst>
            <pc:docMk/>
            <pc:sldMk cId="3094666932" sldId="322"/>
            <ac:spMk id="7" creationId="{FA441D9D-B331-6120-B848-CC9AFBD02B82}"/>
          </ac:spMkLst>
        </pc:spChg>
        <pc:spChg chg="del">
          <ac:chgData name="Ross Mounce" userId="cef7d32c-3f50-4a2f-bb50-b9e8092b9341" providerId="ADAL" clId="{EE8AB74F-BEA7-4361-9FA0-33EE5BC14EDE}" dt="2024-04-23T13:10:48.130" v="5333" actId="478"/>
          <ac:spMkLst>
            <pc:docMk/>
            <pc:sldMk cId="3094666932" sldId="322"/>
            <ac:spMk id="8" creationId="{8B01FBB9-4C50-5608-3FB8-20A6FB3953B5}"/>
          </ac:spMkLst>
        </pc:spChg>
        <pc:spChg chg="del">
          <ac:chgData name="Ross Mounce" userId="cef7d32c-3f50-4a2f-bb50-b9e8092b9341" providerId="ADAL" clId="{EE8AB74F-BEA7-4361-9FA0-33EE5BC14EDE}" dt="2024-04-23T13:10:46.311" v="5332" actId="478"/>
          <ac:spMkLst>
            <pc:docMk/>
            <pc:sldMk cId="3094666932" sldId="322"/>
            <ac:spMk id="10" creationId="{125E16BB-F15C-B8FF-AFC1-89439BF4B95E}"/>
          </ac:spMkLst>
        </pc:spChg>
        <pc:spChg chg="mod">
          <ac:chgData name="Ross Mounce" userId="cef7d32c-3f50-4a2f-bb50-b9e8092b9341" providerId="ADAL" clId="{EE8AB74F-BEA7-4361-9FA0-33EE5BC14EDE}" dt="2024-04-24T09:10:16.527" v="11296"/>
          <ac:spMkLst>
            <pc:docMk/>
            <pc:sldMk cId="3094666932" sldId="322"/>
            <ac:spMk id="3103" creationId="{544B9703-60D2-49AE-8679-7649E0DA17C5}"/>
          </ac:spMkLst>
        </pc:spChg>
        <pc:picChg chg="del">
          <ac:chgData name="Ross Mounce" userId="cef7d32c-3f50-4a2f-bb50-b9e8092b9341" providerId="ADAL" clId="{EE8AB74F-BEA7-4361-9FA0-33EE5BC14EDE}" dt="2024-04-23T13:10:43.672" v="5331" actId="478"/>
          <ac:picMkLst>
            <pc:docMk/>
            <pc:sldMk cId="3094666932" sldId="322"/>
            <ac:picMk id="5" creationId="{05E125A9-EE50-30E9-A68A-A4EC9BFA2825}"/>
          </ac:picMkLst>
        </pc:picChg>
        <pc:picChg chg="mod">
          <ac:chgData name="Ross Mounce" userId="cef7d32c-3f50-4a2f-bb50-b9e8092b9341" providerId="ADAL" clId="{EE8AB74F-BEA7-4361-9FA0-33EE5BC14EDE}" dt="2024-04-23T13:11:03.197" v="5350" actId="1038"/>
          <ac:picMkLst>
            <pc:docMk/>
            <pc:sldMk cId="3094666932" sldId="322"/>
            <ac:picMk id="6" creationId="{F5DF9CDF-226F-E658-984C-A76439324900}"/>
          </ac:picMkLst>
        </pc:picChg>
        <pc:picChg chg="add mod">
          <ac:chgData name="Ross Mounce" userId="cef7d32c-3f50-4a2f-bb50-b9e8092b9341" providerId="ADAL" clId="{EE8AB74F-BEA7-4361-9FA0-33EE5BC14EDE}" dt="2024-04-23T13:19:22.001" v="5533" actId="1076"/>
          <ac:picMkLst>
            <pc:docMk/>
            <pc:sldMk cId="3094666932" sldId="322"/>
            <ac:picMk id="7170" creationId="{33A8A4C0-8FEF-3C1C-9D93-F3C81906239A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3T13:25:07.637" v="5708" actId="1076"/>
        <pc:sldMkLst>
          <pc:docMk/>
          <pc:sldMk cId="1597765291" sldId="323"/>
        </pc:sldMkLst>
        <pc:spChg chg="del">
          <ac:chgData name="Ross Mounce" userId="cef7d32c-3f50-4a2f-bb50-b9e8092b9341" providerId="ADAL" clId="{EE8AB74F-BEA7-4361-9FA0-33EE5BC14EDE}" dt="2024-04-23T13:20:04.923" v="5536" actId="478"/>
          <ac:spMkLst>
            <pc:docMk/>
            <pc:sldMk cId="1597765291" sldId="323"/>
            <ac:spMk id="2" creationId="{DB9EE532-1514-B5E3-B749-5A8EDB29BC6A}"/>
          </ac:spMkLst>
        </pc:spChg>
        <pc:spChg chg="add mod">
          <ac:chgData name="Ross Mounce" userId="cef7d32c-3f50-4a2f-bb50-b9e8092b9341" providerId="ADAL" clId="{EE8AB74F-BEA7-4361-9FA0-33EE5BC14EDE}" dt="2024-04-23T13:25:07.637" v="5708" actId="1076"/>
          <ac:spMkLst>
            <pc:docMk/>
            <pc:sldMk cId="1597765291" sldId="323"/>
            <ac:spMk id="3" creationId="{EC8889E4-7A99-CB06-44D3-6CAD1882AD5C}"/>
          </ac:spMkLst>
        </pc:spChg>
        <pc:spChg chg="add mod">
          <ac:chgData name="Ross Mounce" userId="cef7d32c-3f50-4a2f-bb50-b9e8092b9341" providerId="ADAL" clId="{EE8AB74F-BEA7-4361-9FA0-33EE5BC14EDE}" dt="2024-04-23T13:24:25.317" v="5684" actId="1076"/>
          <ac:spMkLst>
            <pc:docMk/>
            <pc:sldMk cId="1597765291" sldId="323"/>
            <ac:spMk id="4" creationId="{93CFB27A-DE88-8FE4-40AE-5646FC3D9E88}"/>
          </ac:spMkLst>
        </pc:spChg>
        <pc:spChg chg="add mod">
          <ac:chgData name="Ross Mounce" userId="cef7d32c-3f50-4a2f-bb50-b9e8092b9341" providerId="ADAL" clId="{EE8AB74F-BEA7-4361-9FA0-33EE5BC14EDE}" dt="2024-04-23T13:24:57.338" v="5689" actId="1076"/>
          <ac:spMkLst>
            <pc:docMk/>
            <pc:sldMk cId="1597765291" sldId="323"/>
            <ac:spMk id="5" creationId="{76BF13D7-6459-AE5D-B9DD-0D99D5B4CED4}"/>
          </ac:spMkLst>
        </pc:spChg>
        <pc:spChg chg="del">
          <ac:chgData name="Ross Mounce" userId="cef7d32c-3f50-4a2f-bb50-b9e8092b9341" providerId="ADAL" clId="{EE8AB74F-BEA7-4361-9FA0-33EE5BC14EDE}" dt="2024-04-23T13:20:08.028" v="5538" actId="478"/>
          <ac:spMkLst>
            <pc:docMk/>
            <pc:sldMk cId="1597765291" sldId="323"/>
            <ac:spMk id="11" creationId="{3DEC2252-9D09-6D91-46F7-9F1C4B7369D0}"/>
          </ac:spMkLst>
        </pc:spChg>
        <pc:picChg chg="del">
          <ac:chgData name="Ross Mounce" userId="cef7d32c-3f50-4a2f-bb50-b9e8092b9341" providerId="ADAL" clId="{EE8AB74F-BEA7-4361-9FA0-33EE5BC14EDE}" dt="2024-04-23T13:20:06.478" v="5537" actId="478"/>
          <ac:picMkLst>
            <pc:docMk/>
            <pc:sldMk cId="1597765291" sldId="323"/>
            <ac:picMk id="6" creationId="{F5DF9CDF-226F-E658-984C-A76439324900}"/>
          </ac:picMkLst>
        </pc:picChg>
        <pc:picChg chg="del">
          <ac:chgData name="Ross Mounce" userId="cef7d32c-3f50-4a2f-bb50-b9e8092b9341" providerId="ADAL" clId="{EE8AB74F-BEA7-4361-9FA0-33EE5BC14EDE}" dt="2024-04-23T13:20:03.317" v="5535" actId="478"/>
          <ac:picMkLst>
            <pc:docMk/>
            <pc:sldMk cId="1597765291" sldId="323"/>
            <ac:picMk id="7170" creationId="{33A8A4C0-8FEF-3C1C-9D93-F3C81906239A}"/>
          </ac:picMkLst>
        </pc:picChg>
        <pc:picChg chg="add mod">
          <ac:chgData name="Ross Mounce" userId="cef7d32c-3f50-4a2f-bb50-b9e8092b9341" providerId="ADAL" clId="{EE8AB74F-BEA7-4361-9FA0-33EE5BC14EDE}" dt="2024-04-23T13:24:42.831" v="5685" actId="1076"/>
          <ac:picMkLst>
            <pc:docMk/>
            <pc:sldMk cId="1597765291" sldId="323"/>
            <ac:picMk id="8194" creationId="{C4320ACE-776A-AFE8-D1F7-F95B0779338A}"/>
          </ac:picMkLst>
        </pc:picChg>
        <pc:picChg chg="add mod">
          <ac:chgData name="Ross Mounce" userId="cef7d32c-3f50-4a2f-bb50-b9e8092b9341" providerId="ADAL" clId="{EE8AB74F-BEA7-4361-9FA0-33EE5BC14EDE}" dt="2024-04-23T13:25:02.418" v="5707" actId="1035"/>
          <ac:picMkLst>
            <pc:docMk/>
            <pc:sldMk cId="1597765291" sldId="323"/>
            <ac:picMk id="8196" creationId="{3EDBD293-2B89-B6FA-409E-3E5B6AF51DB3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3T13:42:45.466" v="6155" actId="14100"/>
        <pc:sldMkLst>
          <pc:docMk/>
          <pc:sldMk cId="472054274" sldId="324"/>
        </pc:sldMkLst>
        <pc:spChg chg="del">
          <ac:chgData name="Ross Mounce" userId="cef7d32c-3f50-4a2f-bb50-b9e8092b9341" providerId="ADAL" clId="{EE8AB74F-BEA7-4361-9FA0-33EE5BC14EDE}" dt="2024-04-23T13:28:14.612" v="5719" actId="478"/>
          <ac:spMkLst>
            <pc:docMk/>
            <pc:sldMk cId="472054274" sldId="324"/>
            <ac:spMk id="3" creationId="{EC8889E4-7A99-CB06-44D3-6CAD1882AD5C}"/>
          </ac:spMkLst>
        </pc:spChg>
        <pc:spChg chg="del">
          <ac:chgData name="Ross Mounce" userId="cef7d32c-3f50-4a2f-bb50-b9e8092b9341" providerId="ADAL" clId="{EE8AB74F-BEA7-4361-9FA0-33EE5BC14EDE}" dt="2024-04-23T13:28:09.594" v="5715" actId="478"/>
          <ac:spMkLst>
            <pc:docMk/>
            <pc:sldMk cId="472054274" sldId="324"/>
            <ac:spMk id="4" creationId="{93CFB27A-DE88-8FE4-40AE-5646FC3D9E88}"/>
          </ac:spMkLst>
        </pc:spChg>
        <pc:spChg chg="del">
          <ac:chgData name="Ross Mounce" userId="cef7d32c-3f50-4a2f-bb50-b9e8092b9341" providerId="ADAL" clId="{EE8AB74F-BEA7-4361-9FA0-33EE5BC14EDE}" dt="2024-04-23T13:28:12.698" v="5717" actId="478"/>
          <ac:spMkLst>
            <pc:docMk/>
            <pc:sldMk cId="472054274" sldId="324"/>
            <ac:spMk id="5" creationId="{76BF13D7-6459-AE5D-B9DD-0D99D5B4CED4}"/>
          </ac:spMkLst>
        </pc:spChg>
        <pc:spChg chg="add mod">
          <ac:chgData name="Ross Mounce" userId="cef7d32c-3f50-4a2f-bb50-b9e8092b9341" providerId="ADAL" clId="{EE8AB74F-BEA7-4361-9FA0-33EE5BC14EDE}" dt="2024-04-23T13:39:53.503" v="5904" actId="1076"/>
          <ac:spMkLst>
            <pc:docMk/>
            <pc:sldMk cId="472054274" sldId="324"/>
            <ac:spMk id="7" creationId="{168B6E06-7423-CF6E-C4BE-DE5958EFBDBB}"/>
          </ac:spMkLst>
        </pc:spChg>
        <pc:spChg chg="add mod">
          <ac:chgData name="Ross Mounce" userId="cef7d32c-3f50-4a2f-bb50-b9e8092b9341" providerId="ADAL" clId="{EE8AB74F-BEA7-4361-9FA0-33EE5BC14EDE}" dt="2024-04-23T13:39:59.562" v="5906" actId="1076"/>
          <ac:spMkLst>
            <pc:docMk/>
            <pc:sldMk cId="472054274" sldId="324"/>
            <ac:spMk id="8" creationId="{77651E80-40F3-426F-33B2-9E0A08118E18}"/>
          </ac:spMkLst>
        </pc:spChg>
        <pc:spChg chg="add mod">
          <ac:chgData name="Ross Mounce" userId="cef7d32c-3f50-4a2f-bb50-b9e8092b9341" providerId="ADAL" clId="{EE8AB74F-BEA7-4361-9FA0-33EE5BC14EDE}" dt="2024-04-23T13:42:45.466" v="6155" actId="14100"/>
          <ac:spMkLst>
            <pc:docMk/>
            <pc:sldMk cId="472054274" sldId="324"/>
            <ac:spMk id="10" creationId="{17196B0A-9174-305B-131A-7DAF03F044B0}"/>
          </ac:spMkLst>
        </pc:spChg>
        <pc:spChg chg="mod">
          <ac:chgData name="Ross Mounce" userId="cef7d32c-3f50-4a2f-bb50-b9e8092b9341" providerId="ADAL" clId="{EE8AB74F-BEA7-4361-9FA0-33EE5BC14EDE}" dt="2024-04-23T13:36:00.074" v="5836" actId="20577"/>
          <ac:spMkLst>
            <pc:docMk/>
            <pc:sldMk cId="472054274" sldId="324"/>
            <ac:spMk id="3103" creationId="{544B9703-60D2-49AE-8679-7649E0DA17C5}"/>
          </ac:spMkLst>
        </pc:spChg>
        <pc:picChg chg="add mod">
          <ac:chgData name="Ross Mounce" userId="cef7d32c-3f50-4a2f-bb50-b9e8092b9341" providerId="ADAL" clId="{EE8AB74F-BEA7-4361-9FA0-33EE5BC14EDE}" dt="2024-04-23T13:30:54.889" v="5785" actId="1036"/>
          <ac:picMkLst>
            <pc:docMk/>
            <pc:sldMk cId="472054274" sldId="324"/>
            <ac:picMk id="6" creationId="{743EF9F3-7E37-7EE5-5673-7CAF90E37BE6}"/>
          </ac:picMkLst>
        </pc:picChg>
        <pc:picChg chg="del">
          <ac:chgData name="Ross Mounce" userId="cef7d32c-3f50-4a2f-bb50-b9e8092b9341" providerId="ADAL" clId="{EE8AB74F-BEA7-4361-9FA0-33EE5BC14EDE}" dt="2024-04-23T13:28:11.368" v="5716" actId="478"/>
          <ac:picMkLst>
            <pc:docMk/>
            <pc:sldMk cId="472054274" sldId="324"/>
            <ac:picMk id="8194" creationId="{C4320ACE-776A-AFE8-D1F7-F95B0779338A}"/>
          </ac:picMkLst>
        </pc:picChg>
        <pc:picChg chg="del">
          <ac:chgData name="Ross Mounce" userId="cef7d32c-3f50-4a2f-bb50-b9e8092b9341" providerId="ADAL" clId="{EE8AB74F-BEA7-4361-9FA0-33EE5BC14EDE}" dt="2024-04-23T13:28:13.348" v="5718" actId="478"/>
          <ac:picMkLst>
            <pc:docMk/>
            <pc:sldMk cId="472054274" sldId="324"/>
            <ac:picMk id="8196" creationId="{3EDBD293-2B89-B6FA-409E-3E5B6AF51DB3}"/>
          </ac:picMkLst>
        </pc:picChg>
        <pc:picChg chg="add mod">
          <ac:chgData name="Ross Mounce" userId="cef7d32c-3f50-4a2f-bb50-b9e8092b9341" providerId="ADAL" clId="{EE8AB74F-BEA7-4361-9FA0-33EE5BC14EDE}" dt="2024-04-23T13:30:58.485" v="5786" actId="1076"/>
          <ac:picMkLst>
            <pc:docMk/>
            <pc:sldMk cId="472054274" sldId="324"/>
            <ac:picMk id="9218" creationId="{EFFD3B36-C1C6-13CB-6276-121067D3F450}"/>
          </ac:picMkLst>
        </pc:picChg>
      </pc:sldChg>
      <pc:sldChg chg="addSp delSp modSp add mod ord">
        <pc:chgData name="Ross Mounce" userId="cef7d32c-3f50-4a2f-bb50-b9e8092b9341" providerId="ADAL" clId="{EE8AB74F-BEA7-4361-9FA0-33EE5BC14EDE}" dt="2024-04-25T07:56:47.567" v="14628" actId="20577"/>
        <pc:sldMkLst>
          <pc:docMk/>
          <pc:sldMk cId="3577616693" sldId="325"/>
        </pc:sldMkLst>
        <pc:spChg chg="add mod">
          <ac:chgData name="Ross Mounce" userId="cef7d32c-3f50-4a2f-bb50-b9e8092b9341" providerId="ADAL" clId="{EE8AB74F-BEA7-4361-9FA0-33EE5BC14EDE}" dt="2024-04-23T14:12:09.652" v="7218" actId="1076"/>
          <ac:spMkLst>
            <pc:docMk/>
            <pc:sldMk cId="3577616693" sldId="325"/>
            <ac:spMk id="4" creationId="{5729CF17-49BC-1397-02A2-49AF5A0EC619}"/>
          </ac:spMkLst>
        </pc:spChg>
        <pc:spChg chg="add mod">
          <ac:chgData name="Ross Mounce" userId="cef7d32c-3f50-4a2f-bb50-b9e8092b9341" providerId="ADAL" clId="{EE8AB74F-BEA7-4361-9FA0-33EE5BC14EDE}" dt="2024-04-23T14:13:02.573" v="7224" actId="1076"/>
          <ac:spMkLst>
            <pc:docMk/>
            <pc:sldMk cId="3577616693" sldId="325"/>
            <ac:spMk id="5" creationId="{4BFB0138-ABB0-C8F4-9477-A20553EF8DFB}"/>
          </ac:spMkLst>
        </pc:spChg>
        <pc:spChg chg="del">
          <ac:chgData name="Ross Mounce" userId="cef7d32c-3f50-4a2f-bb50-b9e8092b9341" providerId="ADAL" clId="{EE8AB74F-BEA7-4361-9FA0-33EE5BC14EDE}" dt="2024-04-23T13:43:24.489" v="6159" actId="478"/>
          <ac:spMkLst>
            <pc:docMk/>
            <pc:sldMk cId="3577616693" sldId="325"/>
            <ac:spMk id="7" creationId="{168B6E06-7423-CF6E-C4BE-DE5958EFBDBB}"/>
          </ac:spMkLst>
        </pc:spChg>
        <pc:spChg chg="del">
          <ac:chgData name="Ross Mounce" userId="cef7d32c-3f50-4a2f-bb50-b9e8092b9341" providerId="ADAL" clId="{EE8AB74F-BEA7-4361-9FA0-33EE5BC14EDE}" dt="2024-04-23T13:43:26.023" v="6160" actId="478"/>
          <ac:spMkLst>
            <pc:docMk/>
            <pc:sldMk cId="3577616693" sldId="325"/>
            <ac:spMk id="8" creationId="{77651E80-40F3-426F-33B2-9E0A08118E18}"/>
          </ac:spMkLst>
        </pc:spChg>
        <pc:spChg chg="del">
          <ac:chgData name="Ross Mounce" userId="cef7d32c-3f50-4a2f-bb50-b9e8092b9341" providerId="ADAL" clId="{EE8AB74F-BEA7-4361-9FA0-33EE5BC14EDE}" dt="2024-04-23T13:43:27.380" v="6161" actId="478"/>
          <ac:spMkLst>
            <pc:docMk/>
            <pc:sldMk cId="3577616693" sldId="325"/>
            <ac:spMk id="10" creationId="{17196B0A-9174-305B-131A-7DAF03F044B0}"/>
          </ac:spMkLst>
        </pc:spChg>
        <pc:spChg chg="mod">
          <ac:chgData name="Ross Mounce" userId="cef7d32c-3f50-4a2f-bb50-b9e8092b9341" providerId="ADAL" clId="{EE8AB74F-BEA7-4361-9FA0-33EE5BC14EDE}" dt="2024-04-25T07:56:47.567" v="14628" actId="20577"/>
          <ac:spMkLst>
            <pc:docMk/>
            <pc:sldMk cId="3577616693" sldId="325"/>
            <ac:spMk id="3103" creationId="{544B9703-60D2-49AE-8679-7649E0DA17C5}"/>
          </ac:spMkLst>
        </pc:spChg>
        <pc:picChg chg="add mod">
          <ac:chgData name="Ross Mounce" userId="cef7d32c-3f50-4a2f-bb50-b9e8092b9341" providerId="ADAL" clId="{EE8AB74F-BEA7-4361-9FA0-33EE5BC14EDE}" dt="2024-04-23T13:44:50.425" v="6163" actId="1076"/>
          <ac:picMkLst>
            <pc:docMk/>
            <pc:sldMk cId="3577616693" sldId="325"/>
            <ac:picMk id="3" creationId="{876C1248-D4B4-39AD-6797-CF70CD717233}"/>
          </ac:picMkLst>
        </pc:picChg>
        <pc:picChg chg="del">
          <ac:chgData name="Ross Mounce" userId="cef7d32c-3f50-4a2f-bb50-b9e8092b9341" providerId="ADAL" clId="{EE8AB74F-BEA7-4361-9FA0-33EE5BC14EDE}" dt="2024-04-23T13:43:22.444" v="6157" actId="478"/>
          <ac:picMkLst>
            <pc:docMk/>
            <pc:sldMk cId="3577616693" sldId="325"/>
            <ac:picMk id="6" creationId="{743EF9F3-7E37-7EE5-5673-7CAF90E37BE6}"/>
          </ac:picMkLst>
        </pc:picChg>
        <pc:picChg chg="add mod">
          <ac:chgData name="Ross Mounce" userId="cef7d32c-3f50-4a2f-bb50-b9e8092b9341" providerId="ADAL" clId="{EE8AB74F-BEA7-4361-9FA0-33EE5BC14EDE}" dt="2024-04-23T14:12:47.318" v="7223" actId="1076"/>
          <ac:picMkLst>
            <pc:docMk/>
            <pc:sldMk cId="3577616693" sldId="325"/>
            <ac:picMk id="13" creationId="{B1517F19-85D9-4A61-25D6-962F7B89395E}"/>
          </ac:picMkLst>
        </pc:picChg>
        <pc:picChg chg="del">
          <ac:chgData name="Ross Mounce" userId="cef7d32c-3f50-4a2f-bb50-b9e8092b9341" providerId="ADAL" clId="{EE8AB74F-BEA7-4361-9FA0-33EE5BC14EDE}" dt="2024-04-23T13:43:23.265" v="6158" actId="478"/>
          <ac:picMkLst>
            <pc:docMk/>
            <pc:sldMk cId="3577616693" sldId="325"/>
            <ac:picMk id="9218" creationId="{EFFD3B36-C1C6-13CB-6276-121067D3F450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4T08:15:41.519" v="7272" actId="20577"/>
        <pc:sldMkLst>
          <pc:docMk/>
          <pc:sldMk cId="3722334387" sldId="326"/>
        </pc:sldMkLst>
        <pc:spChg chg="add mod">
          <ac:chgData name="Ross Mounce" userId="cef7d32c-3f50-4a2f-bb50-b9e8092b9341" providerId="ADAL" clId="{EE8AB74F-BEA7-4361-9FA0-33EE5BC14EDE}" dt="2024-04-24T08:15:41.519" v="7272" actId="20577"/>
          <ac:spMkLst>
            <pc:docMk/>
            <pc:sldMk cId="3722334387" sldId="326"/>
            <ac:spMk id="2" creationId="{E559CEF2-9432-B68F-C813-2C041EA7FEE4}"/>
          </ac:spMkLst>
        </pc:spChg>
        <pc:spChg chg="del">
          <ac:chgData name="Ross Mounce" userId="cef7d32c-3f50-4a2f-bb50-b9e8092b9341" providerId="ADAL" clId="{EE8AB74F-BEA7-4361-9FA0-33EE5BC14EDE}" dt="2024-04-23T13:47:19.596" v="6206" actId="478"/>
          <ac:spMkLst>
            <pc:docMk/>
            <pc:sldMk cId="3722334387" sldId="326"/>
            <ac:spMk id="7" creationId="{168B6E06-7423-CF6E-C4BE-DE5958EFBDBB}"/>
          </ac:spMkLst>
        </pc:spChg>
        <pc:spChg chg="del">
          <ac:chgData name="Ross Mounce" userId="cef7d32c-3f50-4a2f-bb50-b9e8092b9341" providerId="ADAL" clId="{EE8AB74F-BEA7-4361-9FA0-33EE5BC14EDE}" dt="2024-04-23T13:47:21.545" v="6207" actId="478"/>
          <ac:spMkLst>
            <pc:docMk/>
            <pc:sldMk cId="3722334387" sldId="326"/>
            <ac:spMk id="8" creationId="{77651E80-40F3-426F-33B2-9E0A08118E18}"/>
          </ac:spMkLst>
        </pc:spChg>
        <pc:spChg chg="del">
          <ac:chgData name="Ross Mounce" userId="cef7d32c-3f50-4a2f-bb50-b9e8092b9341" providerId="ADAL" clId="{EE8AB74F-BEA7-4361-9FA0-33EE5BC14EDE}" dt="2024-04-23T13:47:23.075" v="6208" actId="478"/>
          <ac:spMkLst>
            <pc:docMk/>
            <pc:sldMk cId="3722334387" sldId="326"/>
            <ac:spMk id="10" creationId="{17196B0A-9174-305B-131A-7DAF03F044B0}"/>
          </ac:spMkLst>
        </pc:spChg>
        <pc:picChg chg="del mod">
          <ac:chgData name="Ross Mounce" userId="cef7d32c-3f50-4a2f-bb50-b9e8092b9341" providerId="ADAL" clId="{EE8AB74F-BEA7-4361-9FA0-33EE5BC14EDE}" dt="2024-04-23T14:03:55.715" v="6865" actId="478"/>
          <ac:picMkLst>
            <pc:docMk/>
            <pc:sldMk cId="3722334387" sldId="326"/>
            <ac:picMk id="6" creationId="{743EF9F3-7E37-7EE5-5673-7CAF90E37BE6}"/>
          </ac:picMkLst>
        </pc:picChg>
        <pc:picChg chg="del mod">
          <ac:chgData name="Ross Mounce" userId="cef7d32c-3f50-4a2f-bb50-b9e8092b9341" providerId="ADAL" clId="{EE8AB74F-BEA7-4361-9FA0-33EE5BC14EDE}" dt="2024-04-23T14:03:57.059" v="6866" actId="478"/>
          <ac:picMkLst>
            <pc:docMk/>
            <pc:sldMk cId="3722334387" sldId="326"/>
            <ac:picMk id="9218" creationId="{EFFD3B36-C1C6-13CB-6276-121067D3F450}"/>
          </ac:picMkLst>
        </pc:picChg>
        <pc:picChg chg="add mod">
          <ac:chgData name="Ross Mounce" userId="cef7d32c-3f50-4a2f-bb50-b9e8092b9341" providerId="ADAL" clId="{EE8AB74F-BEA7-4361-9FA0-33EE5BC14EDE}" dt="2024-04-23T14:04:02.671" v="6870" actId="1076"/>
          <ac:picMkLst>
            <pc:docMk/>
            <pc:sldMk cId="3722334387" sldId="326"/>
            <ac:picMk id="10242" creationId="{E8575227-F5C7-BA1A-16B2-420DC83F3F94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7:48:52.016" v="14435" actId="20577"/>
        <pc:sldMkLst>
          <pc:docMk/>
          <pc:sldMk cId="1164176728" sldId="327"/>
        </pc:sldMkLst>
        <pc:spChg chg="del">
          <ac:chgData name="Ross Mounce" userId="cef7d32c-3f50-4a2f-bb50-b9e8092b9341" providerId="ADAL" clId="{EE8AB74F-BEA7-4361-9FA0-33EE5BC14EDE}" dt="2024-04-24T08:16:17.261" v="7275" actId="478"/>
          <ac:spMkLst>
            <pc:docMk/>
            <pc:sldMk cId="1164176728" sldId="327"/>
            <ac:spMk id="2" creationId="{E559CEF2-9432-B68F-C813-2C041EA7FEE4}"/>
          </ac:spMkLst>
        </pc:spChg>
        <pc:spChg chg="add mod">
          <ac:chgData name="Ross Mounce" userId="cef7d32c-3f50-4a2f-bb50-b9e8092b9341" providerId="ADAL" clId="{EE8AB74F-BEA7-4361-9FA0-33EE5BC14EDE}" dt="2024-04-25T07:48:52.016" v="14435" actId="20577"/>
          <ac:spMkLst>
            <pc:docMk/>
            <pc:sldMk cId="1164176728" sldId="327"/>
            <ac:spMk id="3" creationId="{AC2C40B0-237A-AFDD-A606-36FC6546D010}"/>
          </ac:spMkLst>
        </pc:spChg>
        <pc:spChg chg="add mod">
          <ac:chgData name="Ross Mounce" userId="cef7d32c-3f50-4a2f-bb50-b9e8092b9341" providerId="ADAL" clId="{EE8AB74F-BEA7-4361-9FA0-33EE5BC14EDE}" dt="2024-04-24T08:33:23.990" v="8614" actId="1076"/>
          <ac:spMkLst>
            <pc:docMk/>
            <pc:sldMk cId="1164176728" sldId="327"/>
            <ac:spMk id="4" creationId="{6CBCC32A-F401-3AE0-656A-83CEE2F60DDC}"/>
          </ac:spMkLst>
        </pc:spChg>
        <pc:spChg chg="mod">
          <ac:chgData name="Ross Mounce" userId="cef7d32c-3f50-4a2f-bb50-b9e8092b9341" providerId="ADAL" clId="{EE8AB74F-BEA7-4361-9FA0-33EE5BC14EDE}" dt="2024-04-24T08:25:03.352" v="8075" actId="20577"/>
          <ac:spMkLst>
            <pc:docMk/>
            <pc:sldMk cId="1164176728" sldId="327"/>
            <ac:spMk id="3103" creationId="{544B9703-60D2-49AE-8679-7649E0DA17C5}"/>
          </ac:spMkLst>
        </pc:spChg>
        <pc:picChg chg="del">
          <ac:chgData name="Ross Mounce" userId="cef7d32c-3f50-4a2f-bb50-b9e8092b9341" providerId="ADAL" clId="{EE8AB74F-BEA7-4361-9FA0-33EE5BC14EDE}" dt="2024-04-24T08:16:13.981" v="7274" actId="478"/>
          <ac:picMkLst>
            <pc:docMk/>
            <pc:sldMk cId="1164176728" sldId="327"/>
            <ac:picMk id="10242" creationId="{E8575227-F5C7-BA1A-16B2-420DC83F3F94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8:04:35.863" v="14778" actId="1035"/>
        <pc:sldMkLst>
          <pc:docMk/>
          <pc:sldMk cId="1160305534" sldId="328"/>
        </pc:sldMkLst>
        <pc:spChg chg="add mod">
          <ac:chgData name="Ross Mounce" userId="cef7d32c-3f50-4a2f-bb50-b9e8092b9341" providerId="ADAL" clId="{EE8AB74F-BEA7-4361-9FA0-33EE5BC14EDE}" dt="2024-04-25T08:04:35.863" v="14778" actId="1035"/>
          <ac:spMkLst>
            <pc:docMk/>
            <pc:sldMk cId="1160305534" sldId="328"/>
            <ac:spMk id="2" creationId="{A959C456-75D1-AFEF-2810-49E36A2CC42B}"/>
          </ac:spMkLst>
        </pc:spChg>
        <pc:spChg chg="add">
          <ac:chgData name="Ross Mounce" userId="cef7d32c-3f50-4a2f-bb50-b9e8092b9341" providerId="ADAL" clId="{EE8AB74F-BEA7-4361-9FA0-33EE5BC14EDE}" dt="2024-04-25T07:54:21.678" v="14558"/>
          <ac:spMkLst>
            <pc:docMk/>
            <pc:sldMk cId="1160305534" sldId="328"/>
            <ac:spMk id="3" creationId="{E6C91612-C5CF-E22F-0D22-B6E52DB56796}"/>
          </ac:spMkLst>
        </pc:spChg>
        <pc:spChg chg="del">
          <ac:chgData name="Ross Mounce" userId="cef7d32c-3f50-4a2f-bb50-b9e8092b9341" providerId="ADAL" clId="{EE8AB74F-BEA7-4361-9FA0-33EE5BC14EDE}" dt="2024-04-24T08:37:08.859" v="8631" actId="478"/>
          <ac:spMkLst>
            <pc:docMk/>
            <pc:sldMk cId="1160305534" sldId="328"/>
            <ac:spMk id="4" creationId="{5729CF17-49BC-1397-02A2-49AF5A0EC619}"/>
          </ac:spMkLst>
        </pc:spChg>
        <pc:spChg chg="del">
          <ac:chgData name="Ross Mounce" userId="cef7d32c-3f50-4a2f-bb50-b9e8092b9341" providerId="ADAL" clId="{EE8AB74F-BEA7-4361-9FA0-33EE5BC14EDE}" dt="2024-04-24T08:37:10.695" v="8632" actId="478"/>
          <ac:spMkLst>
            <pc:docMk/>
            <pc:sldMk cId="1160305534" sldId="328"/>
            <ac:spMk id="5" creationId="{4BFB0138-ABB0-C8F4-9477-A20553EF8DFB}"/>
          </ac:spMkLst>
        </pc:spChg>
        <pc:picChg chg="del">
          <ac:chgData name="Ross Mounce" userId="cef7d32c-3f50-4a2f-bb50-b9e8092b9341" providerId="ADAL" clId="{EE8AB74F-BEA7-4361-9FA0-33EE5BC14EDE}" dt="2024-04-24T08:37:05.043" v="8630" actId="478"/>
          <ac:picMkLst>
            <pc:docMk/>
            <pc:sldMk cId="1160305534" sldId="328"/>
            <ac:picMk id="3" creationId="{876C1248-D4B4-39AD-6797-CF70CD717233}"/>
          </ac:picMkLst>
        </pc:picChg>
        <pc:picChg chg="add mod">
          <ac:chgData name="Ross Mounce" userId="cef7d32c-3f50-4a2f-bb50-b9e8092b9341" providerId="ADAL" clId="{EE8AB74F-BEA7-4361-9FA0-33EE5BC14EDE}" dt="2024-04-25T07:55:12.109" v="14563" actId="1076"/>
          <ac:picMkLst>
            <pc:docMk/>
            <pc:sldMk cId="1160305534" sldId="328"/>
            <ac:picMk id="5" creationId="{2688B82E-1AD1-E475-9DE4-EF00EDCFFC7D}"/>
          </ac:picMkLst>
        </pc:picChg>
        <pc:picChg chg="add mod">
          <ac:chgData name="Ross Mounce" userId="cef7d32c-3f50-4a2f-bb50-b9e8092b9341" providerId="ADAL" clId="{EE8AB74F-BEA7-4361-9FA0-33EE5BC14EDE}" dt="2024-04-25T07:56:02.143" v="14601" actId="1076"/>
          <ac:picMkLst>
            <pc:docMk/>
            <pc:sldMk cId="1160305534" sldId="328"/>
            <ac:picMk id="6" creationId="{70B59918-EF2E-F8E8-0D3E-7BAF0886A007}"/>
          </ac:picMkLst>
        </pc:picChg>
        <pc:picChg chg="del">
          <ac:chgData name="Ross Mounce" userId="cef7d32c-3f50-4a2f-bb50-b9e8092b9341" providerId="ADAL" clId="{EE8AB74F-BEA7-4361-9FA0-33EE5BC14EDE}" dt="2024-04-24T08:37:12.106" v="8633" actId="478"/>
          <ac:picMkLst>
            <pc:docMk/>
            <pc:sldMk cId="1160305534" sldId="328"/>
            <ac:picMk id="13" creationId="{B1517F19-85D9-4A61-25D6-962F7B89395E}"/>
          </ac:picMkLst>
        </pc:picChg>
        <pc:picChg chg="add mod">
          <ac:chgData name="Ross Mounce" userId="cef7d32c-3f50-4a2f-bb50-b9e8092b9341" providerId="ADAL" clId="{EE8AB74F-BEA7-4361-9FA0-33EE5BC14EDE}" dt="2024-04-25T08:04:32.959" v="14774" actId="1035"/>
          <ac:picMkLst>
            <pc:docMk/>
            <pc:sldMk cId="1160305534" sldId="328"/>
            <ac:picMk id="8194" creationId="{6D80DB4E-BC96-B926-E45D-A697F6FAF11C}"/>
          </ac:picMkLst>
        </pc:picChg>
        <pc:picChg chg="add mod">
          <ac:chgData name="Ross Mounce" userId="cef7d32c-3f50-4a2f-bb50-b9e8092b9341" providerId="ADAL" clId="{EE8AB74F-BEA7-4361-9FA0-33EE5BC14EDE}" dt="2024-04-25T07:59:22.207" v="14632" actId="1076"/>
          <ac:picMkLst>
            <pc:docMk/>
            <pc:sldMk cId="1160305534" sldId="328"/>
            <ac:picMk id="8198" creationId="{31C4646D-231C-5414-1143-66C361607841}"/>
          </ac:picMkLst>
        </pc:picChg>
        <pc:picChg chg="add mod">
          <ac:chgData name="Ross Mounce" userId="cef7d32c-3f50-4a2f-bb50-b9e8092b9341" providerId="ADAL" clId="{EE8AB74F-BEA7-4361-9FA0-33EE5BC14EDE}" dt="2024-04-25T07:59:49.120" v="14636" actId="1076"/>
          <ac:picMkLst>
            <pc:docMk/>
            <pc:sldMk cId="1160305534" sldId="328"/>
            <ac:picMk id="8200" creationId="{104CE327-BDA3-1D53-0A84-C2CD49AE1BFA}"/>
          </ac:picMkLst>
        </pc:picChg>
      </pc:sldChg>
      <pc:sldChg chg="addSp modSp add del mod">
        <pc:chgData name="Ross Mounce" userId="cef7d32c-3f50-4a2f-bb50-b9e8092b9341" providerId="ADAL" clId="{EE8AB74F-BEA7-4361-9FA0-33EE5BC14EDE}" dt="2024-04-25T08:16:31.047" v="15257" actId="47"/>
        <pc:sldMkLst>
          <pc:docMk/>
          <pc:sldMk cId="4143772921" sldId="329"/>
        </pc:sldMkLst>
        <pc:spChg chg="mod">
          <ac:chgData name="Ross Mounce" userId="cef7d32c-3f50-4a2f-bb50-b9e8092b9341" providerId="ADAL" clId="{EE8AB74F-BEA7-4361-9FA0-33EE5BC14EDE}" dt="2024-04-24T08:58:08.772" v="10391" actId="20577"/>
          <ac:spMkLst>
            <pc:docMk/>
            <pc:sldMk cId="4143772921" sldId="329"/>
            <ac:spMk id="2" creationId="{A959C456-75D1-AFEF-2810-49E36A2CC42B}"/>
          </ac:spMkLst>
        </pc:spChg>
        <pc:picChg chg="add mod">
          <ac:chgData name="Ross Mounce" userId="cef7d32c-3f50-4a2f-bb50-b9e8092b9341" providerId="ADAL" clId="{EE8AB74F-BEA7-4361-9FA0-33EE5BC14EDE}" dt="2024-04-24T08:43:15.981" v="9133"/>
          <ac:picMkLst>
            <pc:docMk/>
            <pc:sldMk cId="4143772921" sldId="329"/>
            <ac:picMk id="3" creationId="{A4F39B69-B9F0-D58B-5FB8-9A6DC3CCFE37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6:06:06.125" v="21198" actId="20577"/>
        <pc:sldMkLst>
          <pc:docMk/>
          <pc:sldMk cId="2186418010" sldId="330"/>
        </pc:sldMkLst>
        <pc:spChg chg="mod">
          <ac:chgData name="Ross Mounce" userId="cef7d32c-3f50-4a2f-bb50-b9e8092b9341" providerId="ADAL" clId="{EE8AB74F-BEA7-4361-9FA0-33EE5BC14EDE}" dt="2024-04-25T16:06:06.125" v="21198" actId="20577"/>
          <ac:spMkLst>
            <pc:docMk/>
            <pc:sldMk cId="2186418010" sldId="330"/>
            <ac:spMk id="2" creationId="{A959C456-75D1-AFEF-2810-49E36A2CC42B}"/>
          </ac:spMkLst>
        </pc:spChg>
        <pc:spChg chg="add mod">
          <ac:chgData name="Ross Mounce" userId="cef7d32c-3f50-4a2f-bb50-b9e8092b9341" providerId="ADAL" clId="{EE8AB74F-BEA7-4361-9FA0-33EE5BC14EDE}" dt="2024-04-25T08:39:31.637" v="15660" actId="1076"/>
          <ac:spMkLst>
            <pc:docMk/>
            <pc:sldMk cId="2186418010" sldId="330"/>
            <ac:spMk id="3" creationId="{01D44920-C298-7504-7A8E-33C13673D9D4}"/>
          </ac:spMkLst>
        </pc:spChg>
        <pc:spChg chg="mod">
          <ac:chgData name="Ross Mounce" userId="cef7d32c-3f50-4a2f-bb50-b9e8092b9341" providerId="ADAL" clId="{EE8AB74F-BEA7-4361-9FA0-33EE5BC14EDE}" dt="2024-04-24T08:50:03.243" v="9653" actId="14100"/>
          <ac:spMkLst>
            <pc:docMk/>
            <pc:sldMk cId="2186418010" sldId="330"/>
            <ac:spMk id="12" creationId="{73BFDF51-727D-4E3B-92B8-2725F8CCA33B}"/>
          </ac:spMkLst>
        </pc:spChg>
        <pc:spChg chg="mod">
          <ac:chgData name="Ross Mounce" userId="cef7d32c-3f50-4a2f-bb50-b9e8092b9341" providerId="ADAL" clId="{EE8AB74F-BEA7-4361-9FA0-33EE5BC14EDE}" dt="2024-04-24T08:50:03.243" v="9653" actId="14100"/>
          <ac:spMkLst>
            <pc:docMk/>
            <pc:sldMk cId="2186418010" sldId="330"/>
            <ac:spMk id="3103" creationId="{544B9703-60D2-49AE-8679-7649E0DA17C5}"/>
          </ac:spMkLst>
        </pc:spChg>
        <pc:grpChg chg="mod">
          <ac:chgData name="Ross Mounce" userId="cef7d32c-3f50-4a2f-bb50-b9e8092b9341" providerId="ADAL" clId="{EE8AB74F-BEA7-4361-9FA0-33EE5BC14EDE}" dt="2024-04-24T08:50:03.243" v="9653" actId="14100"/>
          <ac:grpSpMkLst>
            <pc:docMk/>
            <pc:sldMk cId="2186418010" sldId="330"/>
            <ac:grpSpMk id="3074" creationId="{0BCE3DD9-89D1-49F8-B05E-C651EBAFF4F0}"/>
          </ac:grpSpMkLst>
        </pc:grpChg>
        <pc:picChg chg="del">
          <ac:chgData name="Ross Mounce" userId="cef7d32c-3f50-4a2f-bb50-b9e8092b9341" providerId="ADAL" clId="{EE8AB74F-BEA7-4361-9FA0-33EE5BC14EDE}" dt="2024-04-24T08:47:24.566" v="9417" actId="478"/>
          <ac:picMkLst>
            <pc:docMk/>
            <pc:sldMk cId="2186418010" sldId="330"/>
            <ac:picMk id="3" creationId="{A4F39B69-B9F0-D58B-5FB8-9A6DC3CCFE37}"/>
          </ac:picMkLst>
        </pc:picChg>
        <pc:picChg chg="add mod">
          <ac:chgData name="Ross Mounce" userId="cef7d32c-3f50-4a2f-bb50-b9e8092b9341" providerId="ADAL" clId="{EE8AB74F-BEA7-4361-9FA0-33EE5BC14EDE}" dt="2024-04-25T08:37:44.831" v="15637" actId="1076"/>
          <ac:picMkLst>
            <pc:docMk/>
            <pc:sldMk cId="2186418010" sldId="330"/>
            <ac:picMk id="9218" creationId="{3898E7F4-346B-C234-5A4F-1A00DC0C35E6}"/>
          </ac:picMkLst>
        </pc:picChg>
      </pc:sldChg>
      <pc:sldChg chg="addSp modSp add mod">
        <pc:chgData name="Ross Mounce" userId="cef7d32c-3f50-4a2f-bb50-b9e8092b9341" providerId="ADAL" clId="{EE8AB74F-BEA7-4361-9FA0-33EE5BC14EDE}" dt="2024-04-25T16:07:15.176" v="21203" actId="1035"/>
        <pc:sldMkLst>
          <pc:docMk/>
          <pc:sldMk cId="1399176754" sldId="331"/>
        </pc:sldMkLst>
        <pc:spChg chg="mod">
          <ac:chgData name="Ross Mounce" userId="cef7d32c-3f50-4a2f-bb50-b9e8092b9341" providerId="ADAL" clId="{EE8AB74F-BEA7-4361-9FA0-33EE5BC14EDE}" dt="2024-04-25T16:07:15.176" v="21203" actId="1035"/>
          <ac:spMkLst>
            <pc:docMk/>
            <pc:sldMk cId="1399176754" sldId="331"/>
            <ac:spMk id="2" creationId="{A959C456-75D1-AFEF-2810-49E36A2CC42B}"/>
          </ac:spMkLst>
        </pc:spChg>
        <pc:spChg chg="add">
          <ac:chgData name="Ross Mounce" userId="cef7d32c-3f50-4a2f-bb50-b9e8092b9341" providerId="ADAL" clId="{EE8AB74F-BEA7-4361-9FA0-33EE5BC14EDE}" dt="2024-04-25T09:12:14.933" v="17787"/>
          <ac:spMkLst>
            <pc:docMk/>
            <pc:sldMk cId="1399176754" sldId="331"/>
            <ac:spMk id="3" creationId="{D1255E61-0687-6621-360D-FC22B9E51CA7}"/>
          </ac:spMkLst>
        </pc:spChg>
        <pc:spChg chg="add">
          <ac:chgData name="Ross Mounce" userId="cef7d32c-3f50-4a2f-bb50-b9e8092b9341" providerId="ADAL" clId="{EE8AB74F-BEA7-4361-9FA0-33EE5BC14EDE}" dt="2024-04-25T09:12:21.529" v="17788"/>
          <ac:spMkLst>
            <pc:docMk/>
            <pc:sldMk cId="1399176754" sldId="331"/>
            <ac:spMk id="4" creationId="{07716001-43FD-FA05-60A7-A98645AADBE8}"/>
          </ac:spMkLst>
        </pc:spChg>
        <pc:picChg chg="add mod">
          <ac:chgData name="Ross Mounce" userId="cef7d32c-3f50-4a2f-bb50-b9e8092b9341" providerId="ADAL" clId="{EE8AB74F-BEA7-4361-9FA0-33EE5BC14EDE}" dt="2024-04-25T13:32:37.133" v="18351" actId="1036"/>
          <ac:picMkLst>
            <pc:docMk/>
            <pc:sldMk cId="1399176754" sldId="331"/>
            <ac:picMk id="6" creationId="{5AD1AF6C-31E2-337D-EAF2-92F82F2C5184}"/>
          </ac:picMkLst>
        </pc:picChg>
      </pc:sldChg>
      <pc:sldChg chg="new del">
        <pc:chgData name="Ross Mounce" userId="cef7d32c-3f50-4a2f-bb50-b9e8092b9341" providerId="ADAL" clId="{EE8AB74F-BEA7-4361-9FA0-33EE5BC14EDE}" dt="2024-04-24T09:10:45.488" v="11299" actId="47"/>
        <pc:sldMkLst>
          <pc:docMk/>
          <pc:sldMk cId="3033656313" sldId="332"/>
        </pc:sldMkLst>
      </pc:sldChg>
      <pc:sldChg chg="addSp delSp modSp add del mod">
        <pc:chgData name="Ross Mounce" userId="cef7d32c-3f50-4a2f-bb50-b9e8092b9341" providerId="ADAL" clId="{EE8AB74F-BEA7-4361-9FA0-33EE5BC14EDE}" dt="2024-04-25T07:47:50.297" v="14423" actId="47"/>
        <pc:sldMkLst>
          <pc:docMk/>
          <pc:sldMk cId="2845829610" sldId="333"/>
        </pc:sldMkLst>
        <pc:spChg chg="add mod">
          <ac:chgData name="Ross Mounce" userId="cef7d32c-3f50-4a2f-bb50-b9e8092b9341" providerId="ADAL" clId="{EE8AB74F-BEA7-4361-9FA0-33EE5BC14EDE}" dt="2024-04-24T09:16:05.843" v="11895" actId="1076"/>
          <ac:spMkLst>
            <pc:docMk/>
            <pc:sldMk cId="2845829610" sldId="333"/>
            <ac:spMk id="2" creationId="{231DF158-B916-A736-B8FA-685F9C9F4971}"/>
          </ac:spMkLst>
        </pc:spChg>
        <pc:spChg chg="mod">
          <ac:chgData name="Ross Mounce" userId="cef7d32c-3f50-4a2f-bb50-b9e8092b9341" providerId="ADAL" clId="{EE8AB74F-BEA7-4361-9FA0-33EE5BC14EDE}" dt="2024-04-24T09:16:08.829" v="11896" actId="1076"/>
          <ac:spMkLst>
            <pc:docMk/>
            <pc:sldMk cId="2845829610" sldId="333"/>
            <ac:spMk id="4" creationId="{93CFB27A-DE88-8FE4-40AE-5646FC3D9E88}"/>
          </ac:spMkLst>
        </pc:spChg>
        <pc:spChg chg="del">
          <ac:chgData name="Ross Mounce" userId="cef7d32c-3f50-4a2f-bb50-b9e8092b9341" providerId="ADAL" clId="{EE8AB74F-BEA7-4361-9FA0-33EE5BC14EDE}" dt="2024-04-24T09:11:27.680" v="11367" actId="478"/>
          <ac:spMkLst>
            <pc:docMk/>
            <pc:sldMk cId="2845829610" sldId="333"/>
            <ac:spMk id="5" creationId="{76BF13D7-6459-AE5D-B9DD-0D99D5B4CED4}"/>
          </ac:spMkLst>
        </pc:spChg>
        <pc:spChg chg="mod">
          <ac:chgData name="Ross Mounce" userId="cef7d32c-3f50-4a2f-bb50-b9e8092b9341" providerId="ADAL" clId="{EE8AB74F-BEA7-4361-9FA0-33EE5BC14EDE}" dt="2024-04-24T09:11:07.616" v="11337" actId="14100"/>
          <ac:spMkLst>
            <pc:docMk/>
            <pc:sldMk cId="2845829610" sldId="333"/>
            <ac:spMk id="12" creationId="{73BFDF51-727D-4E3B-92B8-2725F8CCA33B}"/>
          </ac:spMkLst>
        </pc:spChg>
        <pc:spChg chg="mod">
          <ac:chgData name="Ross Mounce" userId="cef7d32c-3f50-4a2f-bb50-b9e8092b9341" providerId="ADAL" clId="{EE8AB74F-BEA7-4361-9FA0-33EE5BC14EDE}" dt="2024-04-24T09:11:12.644" v="11349" actId="20577"/>
          <ac:spMkLst>
            <pc:docMk/>
            <pc:sldMk cId="2845829610" sldId="333"/>
            <ac:spMk id="3103" creationId="{544B9703-60D2-49AE-8679-7649E0DA17C5}"/>
          </ac:spMkLst>
        </pc:spChg>
        <pc:grpChg chg="mod">
          <ac:chgData name="Ross Mounce" userId="cef7d32c-3f50-4a2f-bb50-b9e8092b9341" providerId="ADAL" clId="{EE8AB74F-BEA7-4361-9FA0-33EE5BC14EDE}" dt="2024-04-24T09:11:07.616" v="11337" actId="14100"/>
          <ac:grpSpMkLst>
            <pc:docMk/>
            <pc:sldMk cId="2845829610" sldId="333"/>
            <ac:grpSpMk id="3074" creationId="{0BCE3DD9-89D1-49F8-B05E-C651EBAFF4F0}"/>
          </ac:grpSpMkLst>
        </pc:grpChg>
        <pc:picChg chg="del">
          <ac:chgData name="Ross Mounce" userId="cef7d32c-3f50-4a2f-bb50-b9e8092b9341" providerId="ADAL" clId="{EE8AB74F-BEA7-4361-9FA0-33EE5BC14EDE}" dt="2024-04-24T09:11:24.106" v="11365" actId="478"/>
          <ac:picMkLst>
            <pc:docMk/>
            <pc:sldMk cId="2845829610" sldId="333"/>
            <ac:picMk id="8194" creationId="{C4320ACE-776A-AFE8-D1F7-F95B0779338A}"/>
          </ac:picMkLst>
        </pc:picChg>
        <pc:picChg chg="del">
          <ac:chgData name="Ross Mounce" userId="cef7d32c-3f50-4a2f-bb50-b9e8092b9341" providerId="ADAL" clId="{EE8AB74F-BEA7-4361-9FA0-33EE5BC14EDE}" dt="2024-04-24T09:11:25.249" v="11366" actId="478"/>
          <ac:picMkLst>
            <pc:docMk/>
            <pc:sldMk cId="2845829610" sldId="333"/>
            <ac:picMk id="8196" creationId="{3EDBD293-2B89-B6FA-409E-3E5B6AF51DB3}"/>
          </ac:picMkLst>
        </pc:picChg>
      </pc:sldChg>
      <pc:sldChg chg="addSp delSp modSp add del mod">
        <pc:chgData name="Ross Mounce" userId="cef7d32c-3f50-4a2f-bb50-b9e8092b9341" providerId="ADAL" clId="{EE8AB74F-BEA7-4361-9FA0-33EE5BC14EDE}" dt="2024-04-25T13:42:57.578" v="18857" actId="47"/>
        <pc:sldMkLst>
          <pc:docMk/>
          <pc:sldMk cId="4056677091" sldId="334"/>
        </pc:sldMkLst>
        <pc:spChg chg="mod">
          <ac:chgData name="Ross Mounce" userId="cef7d32c-3f50-4a2f-bb50-b9e8092b9341" providerId="ADAL" clId="{EE8AB74F-BEA7-4361-9FA0-33EE5BC14EDE}" dt="2024-04-24T09:21:24.330" v="12293" actId="20577"/>
          <ac:spMkLst>
            <pc:docMk/>
            <pc:sldMk cId="4056677091" sldId="334"/>
            <ac:spMk id="2" creationId="{2AE506ED-8CCF-A4A0-7996-BB0C90F6B036}"/>
          </ac:spMkLst>
        </pc:spChg>
        <pc:spChg chg="add mod">
          <ac:chgData name="Ross Mounce" userId="cef7d32c-3f50-4a2f-bb50-b9e8092b9341" providerId="ADAL" clId="{EE8AB74F-BEA7-4361-9FA0-33EE5BC14EDE}" dt="2024-04-24T11:20:54.787" v="13529" actId="1076"/>
          <ac:spMkLst>
            <pc:docMk/>
            <pc:sldMk cId="4056677091" sldId="334"/>
            <ac:spMk id="3" creationId="{121FCAB2-D7A4-19C4-279C-8E3E20E483DF}"/>
          </ac:spMkLst>
        </pc:spChg>
        <pc:spChg chg="mod">
          <ac:chgData name="Ross Mounce" userId="cef7d32c-3f50-4a2f-bb50-b9e8092b9341" providerId="ADAL" clId="{EE8AB74F-BEA7-4361-9FA0-33EE5BC14EDE}" dt="2024-04-24T11:22:33.284" v="13540" actId="1076"/>
          <ac:spMkLst>
            <pc:docMk/>
            <pc:sldMk cId="4056677091" sldId="334"/>
            <ac:spMk id="4" creationId="{34D97C21-8E4F-969F-B477-FA4A246F3CEF}"/>
          </ac:spMkLst>
        </pc:spChg>
        <pc:spChg chg="add mod">
          <ac:chgData name="Ross Mounce" userId="cef7d32c-3f50-4a2f-bb50-b9e8092b9341" providerId="ADAL" clId="{EE8AB74F-BEA7-4361-9FA0-33EE5BC14EDE}" dt="2024-04-24T11:23:12.889" v="13632" actId="1076"/>
          <ac:spMkLst>
            <pc:docMk/>
            <pc:sldMk cId="4056677091" sldId="334"/>
            <ac:spMk id="5" creationId="{552C52B8-F995-BC58-0574-18693F4FFE40}"/>
          </ac:spMkLst>
        </pc:spChg>
        <pc:spChg chg="del">
          <ac:chgData name="Ross Mounce" userId="cef7d32c-3f50-4a2f-bb50-b9e8092b9341" providerId="ADAL" clId="{EE8AB74F-BEA7-4361-9FA0-33EE5BC14EDE}" dt="2024-04-24T09:20:38.575" v="12168" actId="478"/>
          <ac:spMkLst>
            <pc:docMk/>
            <pc:sldMk cId="4056677091" sldId="334"/>
            <ac:spMk id="5" creationId="{B954091B-784C-D760-054B-64CFCA35BBB4}"/>
          </ac:spMkLst>
        </pc:spChg>
        <pc:picChg chg="add mod">
          <ac:chgData name="Ross Mounce" userId="cef7d32c-3f50-4a2f-bb50-b9e8092b9341" providerId="ADAL" clId="{EE8AB74F-BEA7-4361-9FA0-33EE5BC14EDE}" dt="2024-04-24T11:23:00.069" v="13631" actId="1076"/>
          <ac:picMkLst>
            <pc:docMk/>
            <pc:sldMk cId="4056677091" sldId="334"/>
            <ac:picMk id="6" creationId="{03895B6D-DDA4-2B84-F920-EE7FAE226E5F}"/>
          </ac:picMkLst>
        </pc:picChg>
        <pc:picChg chg="del">
          <ac:chgData name="Ross Mounce" userId="cef7d32c-3f50-4a2f-bb50-b9e8092b9341" providerId="ADAL" clId="{EE8AB74F-BEA7-4361-9FA0-33EE5BC14EDE}" dt="2024-04-24T09:20:34.408" v="12167" actId="478"/>
          <ac:picMkLst>
            <pc:docMk/>
            <pc:sldMk cId="4056677091" sldId="334"/>
            <ac:picMk id="1026" creationId="{695F1FDD-B123-36BF-C4F4-BEFB7B858FC2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6:08:31.886" v="21214" actId="1076"/>
        <pc:sldMkLst>
          <pc:docMk/>
          <pc:sldMk cId="1289088472" sldId="335"/>
        </pc:sldMkLst>
        <pc:spChg chg="mod">
          <ac:chgData name="Ross Mounce" userId="cef7d32c-3f50-4a2f-bb50-b9e8092b9341" providerId="ADAL" clId="{EE8AB74F-BEA7-4361-9FA0-33EE5BC14EDE}" dt="2024-04-24T09:19:32.921" v="12163" actId="20577"/>
          <ac:spMkLst>
            <pc:docMk/>
            <pc:sldMk cId="1289088472" sldId="335"/>
            <ac:spMk id="2" creationId="{2AE506ED-8CCF-A4A0-7996-BB0C90F6B036}"/>
          </ac:spMkLst>
        </pc:spChg>
        <pc:spChg chg="add mod">
          <ac:chgData name="Ross Mounce" userId="cef7d32c-3f50-4a2f-bb50-b9e8092b9341" providerId="ADAL" clId="{EE8AB74F-BEA7-4361-9FA0-33EE5BC14EDE}" dt="2024-04-25T16:07:38.790" v="21204" actId="20577"/>
          <ac:spMkLst>
            <pc:docMk/>
            <pc:sldMk cId="1289088472" sldId="335"/>
            <ac:spMk id="3" creationId="{D5C81BCE-6C8C-E910-F445-E21C06ED8B98}"/>
          </ac:spMkLst>
        </pc:spChg>
        <pc:spChg chg="del">
          <ac:chgData name="Ross Mounce" userId="cef7d32c-3f50-4a2f-bb50-b9e8092b9341" providerId="ADAL" clId="{EE8AB74F-BEA7-4361-9FA0-33EE5BC14EDE}" dt="2024-04-24T09:19:39.468" v="12164" actId="478"/>
          <ac:spMkLst>
            <pc:docMk/>
            <pc:sldMk cId="1289088472" sldId="335"/>
            <ac:spMk id="4" creationId="{34D97C21-8E4F-969F-B477-FA4A246F3CEF}"/>
          </ac:spMkLst>
        </pc:spChg>
        <pc:spChg chg="add mod">
          <ac:chgData name="Ross Mounce" userId="cef7d32c-3f50-4a2f-bb50-b9e8092b9341" providerId="ADAL" clId="{EE8AB74F-BEA7-4361-9FA0-33EE5BC14EDE}" dt="2024-04-24T10:56:54.640" v="13165" actId="1076"/>
          <ac:spMkLst>
            <pc:docMk/>
            <pc:sldMk cId="1289088472" sldId="335"/>
            <ac:spMk id="4" creationId="{80BD8CA8-691F-FC14-BD73-BC2EAA1F7865}"/>
          </ac:spMkLst>
        </pc:spChg>
        <pc:spChg chg="del">
          <ac:chgData name="Ross Mounce" userId="cef7d32c-3f50-4a2f-bb50-b9e8092b9341" providerId="ADAL" clId="{EE8AB74F-BEA7-4361-9FA0-33EE5BC14EDE}" dt="2024-04-24T09:19:42.566" v="12165" actId="478"/>
          <ac:spMkLst>
            <pc:docMk/>
            <pc:sldMk cId="1289088472" sldId="335"/>
            <ac:spMk id="5" creationId="{B954091B-784C-D760-054B-64CFCA35BBB4}"/>
          </ac:spMkLst>
        </pc:spChg>
        <pc:picChg chg="add mod">
          <ac:chgData name="Ross Mounce" userId="cef7d32c-3f50-4a2f-bb50-b9e8092b9341" providerId="ADAL" clId="{EE8AB74F-BEA7-4361-9FA0-33EE5BC14EDE}" dt="2024-04-25T16:08:31.886" v="21214" actId="1076"/>
          <ac:picMkLst>
            <pc:docMk/>
            <pc:sldMk cId="1289088472" sldId="335"/>
            <ac:picMk id="5" creationId="{D92D95CD-649D-50B5-A3FC-739D9C8FB822}"/>
          </ac:picMkLst>
        </pc:picChg>
        <pc:picChg chg="del">
          <ac:chgData name="Ross Mounce" userId="cef7d32c-3f50-4a2f-bb50-b9e8092b9341" providerId="ADAL" clId="{EE8AB74F-BEA7-4361-9FA0-33EE5BC14EDE}" dt="2024-04-24T09:19:44.057" v="12166" actId="478"/>
          <ac:picMkLst>
            <pc:docMk/>
            <pc:sldMk cId="1289088472" sldId="335"/>
            <ac:picMk id="1026" creationId="{695F1FDD-B123-36BF-C4F4-BEFB7B858FC2}"/>
          </ac:picMkLst>
        </pc:picChg>
        <pc:picChg chg="add mod">
          <ac:chgData name="Ross Mounce" userId="cef7d32c-3f50-4a2f-bb50-b9e8092b9341" providerId="ADAL" clId="{EE8AB74F-BEA7-4361-9FA0-33EE5BC14EDE}" dt="2024-04-24T10:53:45.661" v="13125" actId="1038"/>
          <ac:picMkLst>
            <pc:docMk/>
            <pc:sldMk cId="1289088472" sldId="335"/>
            <ac:picMk id="1026" creationId="{AD984FAA-D171-7287-605B-3458A81EF68D}"/>
          </ac:picMkLst>
        </pc:picChg>
        <pc:picChg chg="add mod">
          <ac:chgData name="Ross Mounce" userId="cef7d32c-3f50-4a2f-bb50-b9e8092b9341" providerId="ADAL" clId="{EE8AB74F-BEA7-4361-9FA0-33EE5BC14EDE}" dt="2024-04-24T10:55:38.638" v="13148" actId="1076"/>
          <ac:picMkLst>
            <pc:docMk/>
            <pc:sldMk cId="1289088472" sldId="335"/>
            <ac:picMk id="1028" creationId="{4DE740DE-B9F0-207A-9BB3-F97BA029E609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6:15:44.024" v="21331" actId="1076"/>
        <pc:sldMkLst>
          <pc:docMk/>
          <pc:sldMk cId="2139150415" sldId="336"/>
        </pc:sldMkLst>
        <pc:spChg chg="mod">
          <ac:chgData name="Ross Mounce" userId="cef7d32c-3f50-4a2f-bb50-b9e8092b9341" providerId="ADAL" clId="{EE8AB74F-BEA7-4361-9FA0-33EE5BC14EDE}" dt="2024-04-25T13:45:40.355" v="18946" actId="5793"/>
          <ac:spMkLst>
            <pc:docMk/>
            <pc:sldMk cId="2139150415" sldId="336"/>
            <ac:spMk id="2" creationId="{2AE506ED-8CCF-A4A0-7996-BB0C90F6B036}"/>
          </ac:spMkLst>
        </pc:spChg>
        <pc:spChg chg="add del mod">
          <ac:chgData name="Ross Mounce" userId="cef7d32c-3f50-4a2f-bb50-b9e8092b9341" providerId="ADAL" clId="{EE8AB74F-BEA7-4361-9FA0-33EE5BC14EDE}" dt="2024-04-25T13:43:52.915" v="18878" actId="478"/>
          <ac:spMkLst>
            <pc:docMk/>
            <pc:sldMk cId="2139150415" sldId="336"/>
            <ac:spMk id="3" creationId="{F8205FEC-AF39-A2D5-7C8F-704EB25493E7}"/>
          </ac:spMkLst>
        </pc:spChg>
        <pc:spChg chg="del mod">
          <ac:chgData name="Ross Mounce" userId="cef7d32c-3f50-4a2f-bb50-b9e8092b9341" providerId="ADAL" clId="{EE8AB74F-BEA7-4361-9FA0-33EE5BC14EDE}" dt="2024-04-25T13:43:21.978" v="18861" actId="478"/>
          <ac:spMkLst>
            <pc:docMk/>
            <pc:sldMk cId="2139150415" sldId="336"/>
            <ac:spMk id="4" creationId="{34D97C21-8E4F-969F-B477-FA4A246F3CEF}"/>
          </ac:spMkLst>
        </pc:spChg>
        <pc:spChg chg="add mod">
          <ac:chgData name="Ross Mounce" userId="cef7d32c-3f50-4a2f-bb50-b9e8092b9341" providerId="ADAL" clId="{EE8AB74F-BEA7-4361-9FA0-33EE5BC14EDE}" dt="2024-04-25T16:15:44.024" v="21331" actId="1076"/>
          <ac:spMkLst>
            <pc:docMk/>
            <pc:sldMk cId="2139150415" sldId="336"/>
            <ac:spMk id="4" creationId="{58095F6D-C32E-2579-E465-BB21163F5326}"/>
          </ac:spMkLst>
        </pc:spChg>
        <pc:picChg chg="add del mod">
          <ac:chgData name="Ross Mounce" userId="cef7d32c-3f50-4a2f-bb50-b9e8092b9341" providerId="ADAL" clId="{EE8AB74F-BEA7-4361-9FA0-33EE5BC14EDE}" dt="2024-04-25T16:11:45.634" v="21294" actId="478"/>
          <ac:picMkLst>
            <pc:docMk/>
            <pc:sldMk cId="2139150415" sldId="336"/>
            <ac:picMk id="6146" creationId="{011A27D7-DCB8-3B76-E572-AD5B05C04427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6:10:48.693" v="21292" actId="14100"/>
        <pc:sldMkLst>
          <pc:docMk/>
          <pc:sldMk cId="284223523" sldId="337"/>
        </pc:sldMkLst>
        <pc:spChg chg="mod">
          <ac:chgData name="Ross Mounce" userId="cef7d32c-3f50-4a2f-bb50-b9e8092b9341" providerId="ADAL" clId="{EE8AB74F-BEA7-4361-9FA0-33EE5BC14EDE}" dt="2024-04-25T16:10:48.693" v="21292" actId="14100"/>
          <ac:spMkLst>
            <pc:docMk/>
            <pc:sldMk cId="284223523" sldId="337"/>
            <ac:spMk id="2" creationId="{2AE506ED-8CCF-A4A0-7996-BB0C90F6B036}"/>
          </ac:spMkLst>
        </pc:spChg>
        <pc:spChg chg="del">
          <ac:chgData name="Ross Mounce" userId="cef7d32c-3f50-4a2f-bb50-b9e8092b9341" providerId="ADAL" clId="{EE8AB74F-BEA7-4361-9FA0-33EE5BC14EDE}" dt="2024-04-24T10:56:12.412" v="13152" actId="478"/>
          <ac:spMkLst>
            <pc:docMk/>
            <pc:sldMk cId="284223523" sldId="337"/>
            <ac:spMk id="3" creationId="{D5C81BCE-6C8C-E910-F445-E21C06ED8B98}"/>
          </ac:spMkLst>
        </pc:spChg>
        <pc:spChg chg="add">
          <ac:chgData name="Ross Mounce" userId="cef7d32c-3f50-4a2f-bb50-b9e8092b9341" providerId="ADAL" clId="{EE8AB74F-BEA7-4361-9FA0-33EE5BC14EDE}" dt="2024-04-24T10:58:11.213" v="13209"/>
          <ac:spMkLst>
            <pc:docMk/>
            <pc:sldMk cId="284223523" sldId="337"/>
            <ac:spMk id="4" creationId="{384F9767-E7A4-DBEA-9AAC-7B4CD2442A58}"/>
          </ac:spMkLst>
        </pc:spChg>
        <pc:picChg chg="add mod">
          <ac:chgData name="Ross Mounce" userId="cef7d32c-3f50-4a2f-bb50-b9e8092b9341" providerId="ADAL" clId="{EE8AB74F-BEA7-4361-9FA0-33EE5BC14EDE}" dt="2024-04-25T16:10:22.259" v="21251" actId="1037"/>
          <ac:picMkLst>
            <pc:docMk/>
            <pc:sldMk cId="284223523" sldId="337"/>
            <ac:picMk id="1026" creationId="{18F618E8-7ED2-7B68-BE39-9BB415FE453A}"/>
          </ac:picMkLst>
        </pc:picChg>
        <pc:picChg chg="del">
          <ac:chgData name="Ross Mounce" userId="cef7d32c-3f50-4a2f-bb50-b9e8092b9341" providerId="ADAL" clId="{EE8AB74F-BEA7-4361-9FA0-33EE5BC14EDE}" dt="2024-04-24T10:56:07.300" v="13150" actId="478"/>
          <ac:picMkLst>
            <pc:docMk/>
            <pc:sldMk cId="284223523" sldId="337"/>
            <ac:picMk id="1026" creationId="{AD984FAA-D171-7287-605B-3458A81EF68D}"/>
          </ac:picMkLst>
        </pc:picChg>
        <pc:picChg chg="del">
          <ac:chgData name="Ross Mounce" userId="cef7d32c-3f50-4a2f-bb50-b9e8092b9341" providerId="ADAL" clId="{EE8AB74F-BEA7-4361-9FA0-33EE5BC14EDE}" dt="2024-04-24T10:56:09.174" v="13151" actId="478"/>
          <ac:picMkLst>
            <pc:docMk/>
            <pc:sldMk cId="284223523" sldId="337"/>
            <ac:picMk id="1028" creationId="{4DE740DE-B9F0-207A-9BB3-F97BA029E609}"/>
          </ac:picMkLst>
        </pc:picChg>
        <pc:picChg chg="add mod">
          <ac:chgData name="Ross Mounce" userId="cef7d32c-3f50-4a2f-bb50-b9e8092b9341" providerId="ADAL" clId="{EE8AB74F-BEA7-4361-9FA0-33EE5BC14EDE}" dt="2024-04-24T11:04:11.538" v="13288" actId="1037"/>
          <ac:picMkLst>
            <pc:docMk/>
            <pc:sldMk cId="284223523" sldId="337"/>
            <ac:picMk id="2052" creationId="{6EB35113-47B7-6AD1-A617-B1D55E45A60A}"/>
          </ac:picMkLst>
        </pc:picChg>
        <pc:picChg chg="add mod">
          <ac:chgData name="Ross Mounce" userId="cef7d32c-3f50-4a2f-bb50-b9e8092b9341" providerId="ADAL" clId="{EE8AB74F-BEA7-4361-9FA0-33EE5BC14EDE}" dt="2024-04-24T11:07:47.280" v="13471" actId="1037"/>
          <ac:picMkLst>
            <pc:docMk/>
            <pc:sldMk cId="284223523" sldId="337"/>
            <ac:picMk id="2054" creationId="{1075DCC7-01AE-F9CB-E201-BE25FDAB3739}"/>
          </ac:picMkLst>
        </pc:picChg>
        <pc:picChg chg="add mod">
          <ac:chgData name="Ross Mounce" userId="cef7d32c-3f50-4a2f-bb50-b9e8092b9341" providerId="ADAL" clId="{EE8AB74F-BEA7-4361-9FA0-33EE5BC14EDE}" dt="2024-04-24T11:04:07.092" v="13269" actId="1036"/>
          <ac:picMkLst>
            <pc:docMk/>
            <pc:sldMk cId="284223523" sldId="337"/>
            <ac:picMk id="2056" creationId="{841DAE17-D0D7-848F-D287-EE26551A1968}"/>
          </ac:picMkLst>
        </pc:picChg>
        <pc:picChg chg="add mod">
          <ac:chgData name="Ross Mounce" userId="cef7d32c-3f50-4a2f-bb50-b9e8092b9341" providerId="ADAL" clId="{EE8AB74F-BEA7-4361-9FA0-33EE5BC14EDE}" dt="2024-04-24T11:04:24.203" v="13352" actId="1037"/>
          <ac:picMkLst>
            <pc:docMk/>
            <pc:sldMk cId="284223523" sldId="337"/>
            <ac:picMk id="2058" creationId="{AA40DEDF-C998-8FAA-C25F-0881241CF20F}"/>
          </ac:picMkLst>
        </pc:picChg>
        <pc:picChg chg="add mod">
          <ac:chgData name="Ross Mounce" userId="cef7d32c-3f50-4a2f-bb50-b9e8092b9341" providerId="ADAL" clId="{EE8AB74F-BEA7-4361-9FA0-33EE5BC14EDE}" dt="2024-04-25T16:10:17.575" v="21229" actId="1035"/>
          <ac:picMkLst>
            <pc:docMk/>
            <pc:sldMk cId="284223523" sldId="337"/>
            <ac:picMk id="2060" creationId="{B12BABA8-E59D-C304-AA94-976F93B4D40E}"/>
          </ac:picMkLst>
        </pc:picChg>
        <pc:picChg chg="add mod">
          <ac:chgData name="Ross Mounce" userId="cef7d32c-3f50-4a2f-bb50-b9e8092b9341" providerId="ADAL" clId="{EE8AB74F-BEA7-4361-9FA0-33EE5BC14EDE}" dt="2024-04-24T11:04:32.308" v="13380" actId="1038"/>
          <ac:picMkLst>
            <pc:docMk/>
            <pc:sldMk cId="284223523" sldId="337"/>
            <ac:picMk id="2062" creationId="{F6F99785-96BD-E1BC-B145-582D6077569F}"/>
          </ac:picMkLst>
        </pc:picChg>
        <pc:picChg chg="add mod">
          <ac:chgData name="Ross Mounce" userId="cef7d32c-3f50-4a2f-bb50-b9e8092b9341" providerId="ADAL" clId="{EE8AB74F-BEA7-4361-9FA0-33EE5BC14EDE}" dt="2024-04-24T11:07:56.253" v="13525" actId="1037"/>
          <ac:picMkLst>
            <pc:docMk/>
            <pc:sldMk cId="284223523" sldId="337"/>
            <ac:picMk id="2064" creationId="{70541D5B-A2B3-A638-CBF3-D4A0FC3096C0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8:34:32.167" v="15633" actId="20577"/>
        <pc:sldMkLst>
          <pc:docMk/>
          <pc:sldMk cId="2887077475" sldId="338"/>
        </pc:sldMkLst>
        <pc:spChg chg="mod">
          <ac:chgData name="Ross Mounce" userId="cef7d32c-3f50-4a2f-bb50-b9e8092b9341" providerId="ADAL" clId="{EE8AB74F-BEA7-4361-9FA0-33EE5BC14EDE}" dt="2024-04-25T08:34:32.167" v="15633" actId="20577"/>
          <ac:spMkLst>
            <pc:docMk/>
            <pc:sldMk cId="2887077475" sldId="338"/>
            <ac:spMk id="2" creationId="{2AE506ED-8CCF-A4A0-7996-BB0C90F6B036}"/>
          </ac:spMkLst>
        </pc:spChg>
        <pc:spChg chg="add mod">
          <ac:chgData name="Ross Mounce" userId="cef7d32c-3f50-4a2f-bb50-b9e8092b9341" providerId="ADAL" clId="{EE8AB74F-BEA7-4361-9FA0-33EE5BC14EDE}" dt="2024-04-24T11:33:42.116" v="13666" actId="1076"/>
          <ac:spMkLst>
            <pc:docMk/>
            <pc:sldMk cId="2887077475" sldId="338"/>
            <ac:spMk id="5" creationId="{A68A9E16-DD1B-095D-DB45-95B9BED847A7}"/>
          </ac:spMkLst>
        </pc:spChg>
        <pc:picChg chg="add mod">
          <ac:chgData name="Ross Mounce" userId="cef7d32c-3f50-4a2f-bb50-b9e8092b9341" providerId="ADAL" clId="{EE8AB74F-BEA7-4361-9FA0-33EE5BC14EDE}" dt="2024-04-24T11:34:22.367" v="13715" actId="1035"/>
          <ac:picMkLst>
            <pc:docMk/>
            <pc:sldMk cId="2887077475" sldId="338"/>
            <ac:picMk id="4" creationId="{03B74640-D37B-6E89-1E07-5C859BD3B753}"/>
          </ac:picMkLst>
        </pc:picChg>
        <pc:picChg chg="del">
          <ac:chgData name="Ross Mounce" userId="cef7d32c-3f50-4a2f-bb50-b9e8092b9341" providerId="ADAL" clId="{EE8AB74F-BEA7-4361-9FA0-33EE5BC14EDE}" dt="2024-04-24T11:32:23.813" v="13655" actId="478"/>
          <ac:picMkLst>
            <pc:docMk/>
            <pc:sldMk cId="2887077475" sldId="338"/>
            <ac:picMk id="2052" creationId="{6EB35113-47B7-6AD1-A617-B1D55E45A60A}"/>
          </ac:picMkLst>
        </pc:picChg>
        <pc:picChg chg="del">
          <ac:chgData name="Ross Mounce" userId="cef7d32c-3f50-4a2f-bb50-b9e8092b9341" providerId="ADAL" clId="{EE8AB74F-BEA7-4361-9FA0-33EE5BC14EDE}" dt="2024-04-24T11:32:30.743" v="13659" actId="478"/>
          <ac:picMkLst>
            <pc:docMk/>
            <pc:sldMk cId="2887077475" sldId="338"/>
            <ac:picMk id="2054" creationId="{1075DCC7-01AE-F9CB-E201-BE25FDAB3739}"/>
          </ac:picMkLst>
        </pc:picChg>
        <pc:picChg chg="del">
          <ac:chgData name="Ross Mounce" userId="cef7d32c-3f50-4a2f-bb50-b9e8092b9341" providerId="ADAL" clId="{EE8AB74F-BEA7-4361-9FA0-33EE5BC14EDE}" dt="2024-04-24T11:32:31.709" v="13660" actId="478"/>
          <ac:picMkLst>
            <pc:docMk/>
            <pc:sldMk cId="2887077475" sldId="338"/>
            <ac:picMk id="2056" creationId="{841DAE17-D0D7-848F-D287-EE26551A1968}"/>
          </ac:picMkLst>
        </pc:picChg>
        <pc:picChg chg="del">
          <ac:chgData name="Ross Mounce" userId="cef7d32c-3f50-4a2f-bb50-b9e8092b9341" providerId="ADAL" clId="{EE8AB74F-BEA7-4361-9FA0-33EE5BC14EDE}" dt="2024-04-24T11:32:33.583" v="13661" actId="478"/>
          <ac:picMkLst>
            <pc:docMk/>
            <pc:sldMk cId="2887077475" sldId="338"/>
            <ac:picMk id="2058" creationId="{AA40DEDF-C998-8FAA-C25F-0881241CF20F}"/>
          </ac:picMkLst>
        </pc:picChg>
        <pc:picChg chg="del">
          <ac:chgData name="Ross Mounce" userId="cef7d32c-3f50-4a2f-bb50-b9e8092b9341" providerId="ADAL" clId="{EE8AB74F-BEA7-4361-9FA0-33EE5BC14EDE}" dt="2024-04-24T11:32:28.097" v="13657" actId="478"/>
          <ac:picMkLst>
            <pc:docMk/>
            <pc:sldMk cId="2887077475" sldId="338"/>
            <ac:picMk id="2060" creationId="{B12BABA8-E59D-C304-AA94-976F93B4D40E}"/>
          </ac:picMkLst>
        </pc:picChg>
        <pc:picChg chg="del">
          <ac:chgData name="Ross Mounce" userId="cef7d32c-3f50-4a2f-bb50-b9e8092b9341" providerId="ADAL" clId="{EE8AB74F-BEA7-4361-9FA0-33EE5BC14EDE}" dt="2024-04-24T11:32:26.219" v="13656" actId="478"/>
          <ac:picMkLst>
            <pc:docMk/>
            <pc:sldMk cId="2887077475" sldId="338"/>
            <ac:picMk id="2062" creationId="{F6F99785-96BD-E1BC-B145-582D6077569F}"/>
          </ac:picMkLst>
        </pc:picChg>
        <pc:picChg chg="del">
          <ac:chgData name="Ross Mounce" userId="cef7d32c-3f50-4a2f-bb50-b9e8092b9341" providerId="ADAL" clId="{EE8AB74F-BEA7-4361-9FA0-33EE5BC14EDE}" dt="2024-04-24T11:32:29.132" v="13658" actId="478"/>
          <ac:picMkLst>
            <pc:docMk/>
            <pc:sldMk cId="2887077475" sldId="338"/>
            <ac:picMk id="2064" creationId="{70541D5B-A2B3-A638-CBF3-D4A0FC3096C0}"/>
          </ac:picMkLst>
        </pc:picChg>
      </pc:sldChg>
      <pc:sldChg chg="addSp delSp modSp add mod ord">
        <pc:chgData name="Ross Mounce" userId="cef7d32c-3f50-4a2f-bb50-b9e8092b9341" providerId="ADAL" clId="{EE8AB74F-BEA7-4361-9FA0-33EE5BC14EDE}" dt="2024-04-25T07:24:19.178" v="14206" actId="1076"/>
        <pc:sldMkLst>
          <pc:docMk/>
          <pc:sldMk cId="3855654186" sldId="339"/>
        </pc:sldMkLst>
        <pc:spChg chg="del">
          <ac:chgData name="Ross Mounce" userId="cef7d32c-3f50-4a2f-bb50-b9e8092b9341" providerId="ADAL" clId="{EE8AB74F-BEA7-4361-9FA0-33EE5BC14EDE}" dt="2024-04-25T06:55:02.255" v="13718" actId="478"/>
          <ac:spMkLst>
            <pc:docMk/>
            <pc:sldMk cId="3855654186" sldId="339"/>
            <ac:spMk id="2" creationId="{231DF158-B916-A736-B8FA-685F9C9F4971}"/>
          </ac:spMkLst>
        </pc:spChg>
        <pc:spChg chg="del">
          <ac:chgData name="Ross Mounce" userId="cef7d32c-3f50-4a2f-bb50-b9e8092b9341" providerId="ADAL" clId="{EE8AB74F-BEA7-4361-9FA0-33EE5BC14EDE}" dt="2024-04-25T06:55:05.517" v="13719" actId="478"/>
          <ac:spMkLst>
            <pc:docMk/>
            <pc:sldMk cId="3855654186" sldId="339"/>
            <ac:spMk id="3" creationId="{EC8889E4-7A99-CB06-44D3-6CAD1882AD5C}"/>
          </ac:spMkLst>
        </pc:spChg>
        <pc:spChg chg="del">
          <ac:chgData name="Ross Mounce" userId="cef7d32c-3f50-4a2f-bb50-b9e8092b9341" providerId="ADAL" clId="{EE8AB74F-BEA7-4361-9FA0-33EE5BC14EDE}" dt="2024-04-25T06:54:59.619" v="13717" actId="478"/>
          <ac:spMkLst>
            <pc:docMk/>
            <pc:sldMk cId="3855654186" sldId="339"/>
            <ac:spMk id="4" creationId="{93CFB27A-DE88-8FE4-40AE-5646FC3D9E88}"/>
          </ac:spMkLst>
        </pc:spChg>
        <pc:picChg chg="add mod">
          <ac:chgData name="Ross Mounce" userId="cef7d32c-3f50-4a2f-bb50-b9e8092b9341" providerId="ADAL" clId="{EE8AB74F-BEA7-4361-9FA0-33EE5BC14EDE}" dt="2024-04-25T07:24:19.178" v="14206" actId="1076"/>
          <ac:picMkLst>
            <pc:docMk/>
            <pc:sldMk cId="3855654186" sldId="339"/>
            <ac:picMk id="5" creationId="{4255924B-BE12-75A0-4F3C-EC0183DE48FA}"/>
          </ac:picMkLst>
        </pc:picChg>
        <pc:picChg chg="add mod">
          <ac:chgData name="Ross Mounce" userId="cef7d32c-3f50-4a2f-bb50-b9e8092b9341" providerId="ADAL" clId="{EE8AB74F-BEA7-4361-9FA0-33EE5BC14EDE}" dt="2024-04-25T06:55:52.869" v="13754" actId="1037"/>
          <ac:picMkLst>
            <pc:docMk/>
            <pc:sldMk cId="3855654186" sldId="339"/>
            <ac:picMk id="1026" creationId="{A4830385-3C4F-DCB6-578E-E333697098DA}"/>
          </ac:picMkLst>
        </pc:picChg>
        <pc:picChg chg="add mod">
          <ac:chgData name="Ross Mounce" userId="cef7d32c-3f50-4a2f-bb50-b9e8092b9341" providerId="ADAL" clId="{EE8AB74F-BEA7-4361-9FA0-33EE5BC14EDE}" dt="2024-04-25T06:56:06.020" v="13758" actId="1076"/>
          <ac:picMkLst>
            <pc:docMk/>
            <pc:sldMk cId="3855654186" sldId="339"/>
            <ac:picMk id="1028" creationId="{2EE0A43B-685B-6EB7-EBCE-17217E39D49F}"/>
          </ac:picMkLst>
        </pc:picChg>
      </pc:sldChg>
      <pc:sldChg chg="addSp delSp modSp add mod ord">
        <pc:chgData name="Ross Mounce" userId="cef7d32c-3f50-4a2f-bb50-b9e8092b9341" providerId="ADAL" clId="{EE8AB74F-BEA7-4361-9FA0-33EE5BC14EDE}" dt="2024-04-25T07:17:09.890" v="14045"/>
        <pc:sldMkLst>
          <pc:docMk/>
          <pc:sldMk cId="3015210954" sldId="340"/>
        </pc:sldMkLst>
        <pc:spChg chg="add">
          <ac:chgData name="Ross Mounce" userId="cef7d32c-3f50-4a2f-bb50-b9e8092b9341" providerId="ADAL" clId="{EE8AB74F-BEA7-4361-9FA0-33EE5BC14EDE}" dt="2024-04-25T07:00:59.053" v="13763"/>
          <ac:spMkLst>
            <pc:docMk/>
            <pc:sldMk cId="3015210954" sldId="340"/>
            <ac:spMk id="2" creationId="{454191C1-164B-2042-97EA-33879FB2D054}"/>
          </ac:spMkLst>
        </pc:spChg>
        <pc:spChg chg="add">
          <ac:chgData name="Ross Mounce" userId="cef7d32c-3f50-4a2f-bb50-b9e8092b9341" providerId="ADAL" clId="{EE8AB74F-BEA7-4361-9FA0-33EE5BC14EDE}" dt="2024-04-25T07:01:08.004" v="13764"/>
          <ac:spMkLst>
            <pc:docMk/>
            <pc:sldMk cId="3015210954" sldId="340"/>
            <ac:spMk id="3" creationId="{B4D9FE86-49B0-7011-A7E0-E5824D4AB9E2}"/>
          </ac:spMkLst>
        </pc:spChg>
        <pc:spChg chg="add mod">
          <ac:chgData name="Ross Mounce" userId="cef7d32c-3f50-4a2f-bb50-b9e8092b9341" providerId="ADAL" clId="{EE8AB74F-BEA7-4361-9FA0-33EE5BC14EDE}" dt="2024-04-25T07:03:09.945" v="13785" actId="255"/>
          <ac:spMkLst>
            <pc:docMk/>
            <pc:sldMk cId="3015210954" sldId="340"/>
            <ac:spMk id="5" creationId="{345A642A-7855-78B5-7268-A047E1D4B672}"/>
          </ac:spMkLst>
        </pc:spChg>
        <pc:spChg chg="add">
          <ac:chgData name="Ross Mounce" userId="cef7d32c-3f50-4a2f-bb50-b9e8092b9341" providerId="ADAL" clId="{EE8AB74F-BEA7-4361-9FA0-33EE5BC14EDE}" dt="2024-04-25T07:03:43.474" v="13786"/>
          <ac:spMkLst>
            <pc:docMk/>
            <pc:sldMk cId="3015210954" sldId="340"/>
            <ac:spMk id="6" creationId="{36B06ECD-53D3-2CD1-6CB2-FE66DA43AE34}"/>
          </ac:spMkLst>
        </pc:spChg>
        <pc:picChg chg="add mod">
          <ac:chgData name="Ross Mounce" userId="cef7d32c-3f50-4a2f-bb50-b9e8092b9341" providerId="ADAL" clId="{EE8AB74F-BEA7-4361-9FA0-33EE5BC14EDE}" dt="2024-04-25T07:04:25.477" v="13791" actId="1076"/>
          <ac:picMkLst>
            <pc:docMk/>
            <pc:sldMk cId="3015210954" sldId="340"/>
            <ac:picMk id="8" creationId="{D1942720-CF7B-2852-BE5B-D5854C4AFD2D}"/>
          </ac:picMkLst>
        </pc:picChg>
        <pc:picChg chg="del">
          <ac:chgData name="Ross Mounce" userId="cef7d32c-3f50-4a2f-bb50-b9e8092b9341" providerId="ADAL" clId="{EE8AB74F-BEA7-4361-9FA0-33EE5BC14EDE}" dt="2024-04-25T06:57:15.950" v="13760" actId="478"/>
          <ac:picMkLst>
            <pc:docMk/>
            <pc:sldMk cId="3015210954" sldId="340"/>
            <ac:picMk id="1026" creationId="{A4830385-3C4F-DCB6-578E-E333697098DA}"/>
          </ac:picMkLst>
        </pc:picChg>
        <pc:picChg chg="del">
          <ac:chgData name="Ross Mounce" userId="cef7d32c-3f50-4a2f-bb50-b9e8092b9341" providerId="ADAL" clId="{EE8AB74F-BEA7-4361-9FA0-33EE5BC14EDE}" dt="2024-04-25T06:57:18.354" v="13761" actId="478"/>
          <ac:picMkLst>
            <pc:docMk/>
            <pc:sldMk cId="3015210954" sldId="340"/>
            <ac:picMk id="1028" creationId="{2EE0A43B-685B-6EB7-EBCE-17217E39D49F}"/>
          </ac:picMkLst>
        </pc:picChg>
        <pc:picChg chg="add">
          <ac:chgData name="Ross Mounce" userId="cef7d32c-3f50-4a2f-bb50-b9e8092b9341" providerId="ADAL" clId="{EE8AB74F-BEA7-4361-9FA0-33EE5BC14EDE}" dt="2024-04-25T07:00:46.602" v="13762"/>
          <ac:picMkLst>
            <pc:docMk/>
            <pc:sldMk cId="3015210954" sldId="340"/>
            <ac:picMk id="2050" creationId="{FFDD3FBA-71C6-F3B3-9C4A-3848C3801D7B}"/>
          </ac:picMkLst>
        </pc:picChg>
        <pc:picChg chg="add">
          <ac:chgData name="Ross Mounce" userId="cef7d32c-3f50-4a2f-bb50-b9e8092b9341" providerId="ADAL" clId="{EE8AB74F-BEA7-4361-9FA0-33EE5BC14EDE}" dt="2024-04-25T07:00:59.053" v="13763"/>
          <ac:picMkLst>
            <pc:docMk/>
            <pc:sldMk cId="3015210954" sldId="340"/>
            <ac:picMk id="2052" creationId="{B46542CB-A785-9E59-0B4F-8F19F46188BD}"/>
          </ac:picMkLst>
        </pc:picChg>
        <pc:picChg chg="add">
          <ac:chgData name="Ross Mounce" userId="cef7d32c-3f50-4a2f-bb50-b9e8092b9341" providerId="ADAL" clId="{EE8AB74F-BEA7-4361-9FA0-33EE5BC14EDE}" dt="2024-04-25T07:00:59.053" v="13763"/>
          <ac:picMkLst>
            <pc:docMk/>
            <pc:sldMk cId="3015210954" sldId="340"/>
            <ac:picMk id="2053" creationId="{2C88BFB6-368B-6858-4220-ACECE53A19FE}"/>
          </ac:picMkLst>
        </pc:picChg>
        <pc:picChg chg="add">
          <ac:chgData name="Ross Mounce" userId="cef7d32c-3f50-4a2f-bb50-b9e8092b9341" providerId="ADAL" clId="{EE8AB74F-BEA7-4361-9FA0-33EE5BC14EDE}" dt="2024-04-25T07:01:08.004" v="13764"/>
          <ac:picMkLst>
            <pc:docMk/>
            <pc:sldMk cId="3015210954" sldId="340"/>
            <ac:picMk id="2055" creationId="{663DBCE5-E423-DF54-7363-63E75627AA6A}"/>
          </ac:picMkLst>
        </pc:picChg>
        <pc:picChg chg="add mod">
          <ac:chgData name="Ross Mounce" userId="cef7d32c-3f50-4a2f-bb50-b9e8092b9341" providerId="ADAL" clId="{EE8AB74F-BEA7-4361-9FA0-33EE5BC14EDE}" dt="2024-04-25T07:03:01.500" v="13784" actId="1076"/>
          <ac:picMkLst>
            <pc:docMk/>
            <pc:sldMk cId="3015210954" sldId="340"/>
            <ac:picMk id="2057" creationId="{D949EAD6-1F2C-8E6E-CB96-A9E23DA43366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7:15:57.795" v="14042" actId="1076"/>
        <pc:sldMkLst>
          <pc:docMk/>
          <pc:sldMk cId="961693198" sldId="341"/>
        </pc:sldMkLst>
        <pc:spChg chg="del">
          <ac:chgData name="Ross Mounce" userId="cef7d32c-3f50-4a2f-bb50-b9e8092b9341" providerId="ADAL" clId="{EE8AB74F-BEA7-4361-9FA0-33EE5BC14EDE}" dt="2024-04-25T07:10:16.759" v="13876" actId="478"/>
          <ac:spMkLst>
            <pc:docMk/>
            <pc:sldMk cId="961693198" sldId="341"/>
            <ac:spMk id="2" creationId="{DB9EE532-1514-B5E3-B749-5A8EDB29BC6A}"/>
          </ac:spMkLst>
        </pc:spChg>
        <pc:spChg chg="del">
          <ac:chgData name="Ross Mounce" userId="cef7d32c-3f50-4a2f-bb50-b9e8092b9341" providerId="ADAL" clId="{EE8AB74F-BEA7-4361-9FA0-33EE5BC14EDE}" dt="2024-04-25T07:10:22.649" v="13878" actId="478"/>
          <ac:spMkLst>
            <pc:docMk/>
            <pc:sldMk cId="961693198" sldId="341"/>
            <ac:spMk id="3" creationId="{09790CDD-F038-AB3E-1398-9BBA1B3E6BB0}"/>
          </ac:spMkLst>
        </pc:spChg>
        <pc:spChg chg="add mod">
          <ac:chgData name="Ross Mounce" userId="cef7d32c-3f50-4a2f-bb50-b9e8092b9341" providerId="ADAL" clId="{EE8AB74F-BEA7-4361-9FA0-33EE5BC14EDE}" dt="2024-04-25T07:13:26.307" v="14033" actId="1076"/>
          <ac:spMkLst>
            <pc:docMk/>
            <pc:sldMk cId="961693198" sldId="341"/>
            <ac:spMk id="5" creationId="{82998265-F798-D63B-F1C1-91E75425E104}"/>
          </ac:spMkLst>
        </pc:spChg>
        <pc:spChg chg="add mod">
          <ac:chgData name="Ross Mounce" userId="cef7d32c-3f50-4a2f-bb50-b9e8092b9341" providerId="ADAL" clId="{EE8AB74F-BEA7-4361-9FA0-33EE5BC14EDE}" dt="2024-04-25T07:14:19.958" v="14036" actId="1076"/>
          <ac:spMkLst>
            <pc:docMk/>
            <pc:sldMk cId="961693198" sldId="341"/>
            <ac:spMk id="7" creationId="{C96CCF8A-40B6-7787-1DBA-E155D738956B}"/>
          </ac:spMkLst>
        </pc:spChg>
        <pc:picChg chg="add mod">
          <ac:chgData name="Ross Mounce" userId="cef7d32c-3f50-4a2f-bb50-b9e8092b9341" providerId="ADAL" clId="{EE8AB74F-BEA7-4361-9FA0-33EE5BC14EDE}" dt="2024-04-25T07:14:30.928" v="14037" actId="1076"/>
          <ac:picMkLst>
            <pc:docMk/>
            <pc:sldMk cId="961693198" sldId="341"/>
            <ac:picMk id="4" creationId="{C7844B87-D94E-D43B-8203-EEA17379F0D4}"/>
          </ac:picMkLst>
        </pc:picChg>
        <pc:picChg chg="add mod">
          <ac:chgData name="Ross Mounce" userId="cef7d32c-3f50-4a2f-bb50-b9e8092b9341" providerId="ADAL" clId="{EE8AB74F-BEA7-4361-9FA0-33EE5BC14EDE}" dt="2024-04-25T07:15:57.795" v="14042" actId="1076"/>
          <ac:picMkLst>
            <pc:docMk/>
            <pc:sldMk cId="961693198" sldId="341"/>
            <ac:picMk id="3076" creationId="{B6345234-7CDD-10F9-0387-DD95B9FD555D}"/>
          </ac:picMkLst>
        </pc:picChg>
        <pc:picChg chg="del">
          <ac:chgData name="Ross Mounce" userId="cef7d32c-3f50-4a2f-bb50-b9e8092b9341" providerId="ADAL" clId="{EE8AB74F-BEA7-4361-9FA0-33EE5BC14EDE}" dt="2024-04-25T07:10:18.868" v="13877" actId="478"/>
          <ac:picMkLst>
            <pc:docMk/>
            <pc:sldMk cId="961693198" sldId="341"/>
            <ac:picMk id="7170" creationId="{33A8A4C0-8FEF-3C1C-9D93-F3C81906239A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3:16:07.808" v="17859" actId="1076"/>
        <pc:sldMkLst>
          <pc:docMk/>
          <pc:sldMk cId="1121001468" sldId="342"/>
        </pc:sldMkLst>
        <pc:spChg chg="add mod">
          <ac:chgData name="Ross Mounce" userId="cef7d32c-3f50-4a2f-bb50-b9e8092b9341" providerId="ADAL" clId="{EE8AB74F-BEA7-4361-9FA0-33EE5BC14EDE}" dt="2024-04-25T07:22:19.908" v="14173" actId="1076"/>
          <ac:spMkLst>
            <pc:docMk/>
            <pc:sldMk cId="1121001468" sldId="342"/>
            <ac:spMk id="2" creationId="{A9EBE526-867F-144C-F797-A9A75A85E02B}"/>
          </ac:spMkLst>
        </pc:spChg>
        <pc:spChg chg="add mod">
          <ac:chgData name="Ross Mounce" userId="cef7d32c-3f50-4a2f-bb50-b9e8092b9341" providerId="ADAL" clId="{EE8AB74F-BEA7-4361-9FA0-33EE5BC14EDE}" dt="2024-04-25T13:15:43.354" v="17844" actId="1076"/>
          <ac:spMkLst>
            <pc:docMk/>
            <pc:sldMk cId="1121001468" sldId="342"/>
            <ac:spMk id="3" creationId="{855A86E0-C4E4-E7CC-C1B8-32DFF16F10C6}"/>
          </ac:spMkLst>
        </pc:spChg>
        <pc:spChg chg="del">
          <ac:chgData name="Ross Mounce" userId="cef7d32c-3f50-4a2f-bb50-b9e8092b9341" providerId="ADAL" clId="{EE8AB74F-BEA7-4361-9FA0-33EE5BC14EDE}" dt="2024-04-25T07:17:43.845" v="14051" actId="478"/>
          <ac:spMkLst>
            <pc:docMk/>
            <pc:sldMk cId="1121001468" sldId="342"/>
            <ac:spMk id="3" creationId="{EC8889E4-7A99-CB06-44D3-6CAD1882AD5C}"/>
          </ac:spMkLst>
        </pc:spChg>
        <pc:spChg chg="add mod">
          <ac:chgData name="Ross Mounce" userId="cef7d32c-3f50-4a2f-bb50-b9e8092b9341" providerId="ADAL" clId="{EE8AB74F-BEA7-4361-9FA0-33EE5BC14EDE}" dt="2024-04-25T13:16:07.808" v="17859" actId="1076"/>
          <ac:spMkLst>
            <pc:docMk/>
            <pc:sldMk cId="1121001468" sldId="342"/>
            <ac:spMk id="4" creationId="{15513675-EBC8-C6E7-D741-64051A6DE55A}"/>
          </ac:spMkLst>
        </pc:spChg>
        <pc:spChg chg="del">
          <ac:chgData name="Ross Mounce" userId="cef7d32c-3f50-4a2f-bb50-b9e8092b9341" providerId="ADAL" clId="{EE8AB74F-BEA7-4361-9FA0-33EE5BC14EDE}" dt="2024-04-25T07:17:34.660" v="14047" actId="478"/>
          <ac:spMkLst>
            <pc:docMk/>
            <pc:sldMk cId="1121001468" sldId="342"/>
            <ac:spMk id="4" creationId="{93CFB27A-DE88-8FE4-40AE-5646FC3D9E88}"/>
          </ac:spMkLst>
        </pc:spChg>
        <pc:spChg chg="del">
          <ac:chgData name="Ross Mounce" userId="cef7d32c-3f50-4a2f-bb50-b9e8092b9341" providerId="ADAL" clId="{EE8AB74F-BEA7-4361-9FA0-33EE5BC14EDE}" dt="2024-04-25T07:17:40.614" v="14050" actId="478"/>
          <ac:spMkLst>
            <pc:docMk/>
            <pc:sldMk cId="1121001468" sldId="342"/>
            <ac:spMk id="5" creationId="{76BF13D7-6459-AE5D-B9DD-0D99D5B4CED4}"/>
          </ac:spMkLst>
        </pc:spChg>
        <pc:spChg chg="mod">
          <ac:chgData name="Ross Mounce" userId="cef7d32c-3f50-4a2f-bb50-b9e8092b9341" providerId="ADAL" clId="{EE8AB74F-BEA7-4361-9FA0-33EE5BC14EDE}" dt="2024-04-25T07:18:57.989" v="14140" actId="14100"/>
          <ac:spMkLst>
            <pc:docMk/>
            <pc:sldMk cId="1121001468" sldId="342"/>
            <ac:spMk id="12" creationId="{73BFDF51-727D-4E3B-92B8-2725F8CCA33B}"/>
          </ac:spMkLst>
        </pc:spChg>
        <pc:spChg chg="mod">
          <ac:chgData name="Ross Mounce" userId="cef7d32c-3f50-4a2f-bb50-b9e8092b9341" providerId="ADAL" clId="{EE8AB74F-BEA7-4361-9FA0-33EE5BC14EDE}" dt="2024-04-25T07:18:57.989" v="14140" actId="14100"/>
          <ac:spMkLst>
            <pc:docMk/>
            <pc:sldMk cId="1121001468" sldId="342"/>
            <ac:spMk id="3103" creationId="{544B9703-60D2-49AE-8679-7649E0DA17C5}"/>
          </ac:spMkLst>
        </pc:spChg>
        <pc:grpChg chg="mod">
          <ac:chgData name="Ross Mounce" userId="cef7d32c-3f50-4a2f-bb50-b9e8092b9341" providerId="ADAL" clId="{EE8AB74F-BEA7-4361-9FA0-33EE5BC14EDE}" dt="2024-04-25T07:18:57.989" v="14140" actId="14100"/>
          <ac:grpSpMkLst>
            <pc:docMk/>
            <pc:sldMk cId="1121001468" sldId="342"/>
            <ac:grpSpMk id="3074" creationId="{0BCE3DD9-89D1-49F8-B05E-C651EBAFF4F0}"/>
          </ac:grpSpMkLst>
        </pc:grpChg>
        <pc:picChg chg="add mod">
          <ac:chgData name="Ross Mounce" userId="cef7d32c-3f50-4a2f-bb50-b9e8092b9341" providerId="ADAL" clId="{EE8AB74F-BEA7-4361-9FA0-33EE5BC14EDE}" dt="2024-04-25T13:14:55.512" v="17802" actId="1076"/>
          <ac:picMkLst>
            <pc:docMk/>
            <pc:sldMk cId="1121001468" sldId="342"/>
            <ac:picMk id="1026" creationId="{202126AC-5016-4100-8E07-44732FD4AC38}"/>
          </ac:picMkLst>
        </pc:picChg>
        <pc:picChg chg="add del mod">
          <ac:chgData name="Ross Mounce" userId="cef7d32c-3f50-4a2f-bb50-b9e8092b9341" providerId="ADAL" clId="{EE8AB74F-BEA7-4361-9FA0-33EE5BC14EDE}" dt="2024-04-25T07:21:20.923" v="14142" actId="478"/>
          <ac:picMkLst>
            <pc:docMk/>
            <pc:sldMk cId="1121001468" sldId="342"/>
            <ac:picMk id="4098" creationId="{47830DE5-E196-DAB2-4F4F-4199D514A6AB}"/>
          </ac:picMkLst>
        </pc:picChg>
        <pc:picChg chg="add mod">
          <ac:chgData name="Ross Mounce" userId="cef7d32c-3f50-4a2f-bb50-b9e8092b9341" providerId="ADAL" clId="{EE8AB74F-BEA7-4361-9FA0-33EE5BC14EDE}" dt="2024-04-25T07:22:50.515" v="14176" actId="1076"/>
          <ac:picMkLst>
            <pc:docMk/>
            <pc:sldMk cId="1121001468" sldId="342"/>
            <ac:picMk id="4100" creationId="{4780921A-4415-54C2-2E34-67C2EEFF405B}"/>
          </ac:picMkLst>
        </pc:picChg>
        <pc:picChg chg="del">
          <ac:chgData name="Ross Mounce" userId="cef7d32c-3f50-4a2f-bb50-b9e8092b9341" providerId="ADAL" clId="{EE8AB74F-BEA7-4361-9FA0-33EE5BC14EDE}" dt="2024-04-25T07:17:38.183" v="14049" actId="478"/>
          <ac:picMkLst>
            <pc:docMk/>
            <pc:sldMk cId="1121001468" sldId="342"/>
            <ac:picMk id="8194" creationId="{C4320ACE-776A-AFE8-D1F7-F95B0779338A}"/>
          </ac:picMkLst>
        </pc:picChg>
        <pc:picChg chg="del">
          <ac:chgData name="Ross Mounce" userId="cef7d32c-3f50-4a2f-bb50-b9e8092b9341" providerId="ADAL" clId="{EE8AB74F-BEA7-4361-9FA0-33EE5BC14EDE}" dt="2024-04-25T07:17:36.481" v="14048" actId="478"/>
          <ac:picMkLst>
            <pc:docMk/>
            <pc:sldMk cId="1121001468" sldId="342"/>
            <ac:picMk id="8196" creationId="{3EDBD293-2B89-B6FA-409E-3E5B6AF51DB3}"/>
          </ac:picMkLst>
        </pc:picChg>
      </pc:sldChg>
      <pc:sldChg chg="addSp delSp modSp add del mod">
        <pc:chgData name="Ross Mounce" userId="cef7d32c-3f50-4a2f-bb50-b9e8092b9341" providerId="ADAL" clId="{EE8AB74F-BEA7-4361-9FA0-33EE5BC14EDE}" dt="2024-04-25T07:28:23.962" v="14243" actId="47"/>
        <pc:sldMkLst>
          <pc:docMk/>
          <pc:sldMk cId="688317813" sldId="343"/>
        </pc:sldMkLst>
        <pc:picChg chg="add mod">
          <ac:chgData name="Ross Mounce" userId="cef7d32c-3f50-4a2f-bb50-b9e8092b9341" providerId="ADAL" clId="{EE8AB74F-BEA7-4361-9FA0-33EE5BC14EDE}" dt="2024-04-25T07:26:25.026" v="14237" actId="1038"/>
          <ac:picMkLst>
            <pc:docMk/>
            <pc:sldMk cId="688317813" sldId="343"/>
            <ac:picMk id="3" creationId="{1E63C2A6-DBB8-FA2E-60D9-AFF9A4A210B3}"/>
          </ac:picMkLst>
        </pc:picChg>
        <pc:picChg chg="del">
          <ac:chgData name="Ross Mounce" userId="cef7d32c-3f50-4a2f-bb50-b9e8092b9341" providerId="ADAL" clId="{EE8AB74F-BEA7-4361-9FA0-33EE5BC14EDE}" dt="2024-04-25T07:26:09.901" v="14213" actId="478"/>
          <ac:picMkLst>
            <pc:docMk/>
            <pc:sldMk cId="688317813" sldId="343"/>
            <ac:picMk id="5" creationId="{4255924B-BE12-75A0-4F3C-EC0183DE48FA}"/>
          </ac:picMkLst>
        </pc:picChg>
        <pc:picChg chg="del">
          <ac:chgData name="Ross Mounce" userId="cef7d32c-3f50-4a2f-bb50-b9e8092b9341" providerId="ADAL" clId="{EE8AB74F-BEA7-4361-9FA0-33EE5BC14EDE}" dt="2024-04-25T07:24:36.196" v="14208" actId="478"/>
          <ac:picMkLst>
            <pc:docMk/>
            <pc:sldMk cId="688317813" sldId="343"/>
            <ac:picMk id="1026" creationId="{A4830385-3C4F-DCB6-578E-E333697098DA}"/>
          </ac:picMkLst>
        </pc:picChg>
        <pc:picChg chg="del">
          <ac:chgData name="Ross Mounce" userId="cef7d32c-3f50-4a2f-bb50-b9e8092b9341" providerId="ADAL" clId="{EE8AB74F-BEA7-4361-9FA0-33EE5BC14EDE}" dt="2024-04-25T07:25:59.083" v="14212" actId="478"/>
          <ac:picMkLst>
            <pc:docMk/>
            <pc:sldMk cId="688317813" sldId="343"/>
            <ac:picMk id="1028" creationId="{2EE0A43B-685B-6EB7-EBCE-17217E39D49F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7:28:13.333" v="14242" actId="1076"/>
        <pc:sldMkLst>
          <pc:docMk/>
          <pc:sldMk cId="787482031" sldId="344"/>
        </pc:sldMkLst>
        <pc:picChg chg="del">
          <ac:chgData name="Ross Mounce" userId="cef7d32c-3f50-4a2f-bb50-b9e8092b9341" providerId="ADAL" clId="{EE8AB74F-BEA7-4361-9FA0-33EE5BC14EDE}" dt="2024-04-25T07:28:05.299" v="14239" actId="478"/>
          <ac:picMkLst>
            <pc:docMk/>
            <pc:sldMk cId="787482031" sldId="344"/>
            <ac:picMk id="3" creationId="{1E63C2A6-DBB8-FA2E-60D9-AFF9A4A210B3}"/>
          </ac:picMkLst>
        </pc:picChg>
        <pc:picChg chg="add mod">
          <ac:chgData name="Ross Mounce" userId="cef7d32c-3f50-4a2f-bb50-b9e8092b9341" providerId="ADAL" clId="{EE8AB74F-BEA7-4361-9FA0-33EE5BC14EDE}" dt="2024-04-25T07:28:13.333" v="14242" actId="1076"/>
          <ac:picMkLst>
            <pc:docMk/>
            <pc:sldMk cId="787482031" sldId="344"/>
            <ac:picMk id="4" creationId="{32F522DF-CD3A-D14F-C4A1-59A8363A711F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7:36:03.606" v="14359" actId="1076"/>
        <pc:sldMkLst>
          <pc:docMk/>
          <pc:sldMk cId="3645329996" sldId="345"/>
        </pc:sldMkLst>
        <pc:spChg chg="add mod">
          <ac:chgData name="Ross Mounce" userId="cef7d32c-3f50-4a2f-bb50-b9e8092b9341" providerId="ADAL" clId="{EE8AB74F-BEA7-4361-9FA0-33EE5BC14EDE}" dt="2024-04-25T07:32:20.311" v="14302" actId="1076"/>
          <ac:spMkLst>
            <pc:docMk/>
            <pc:sldMk cId="3645329996" sldId="345"/>
            <ac:spMk id="2" creationId="{AF0E88F9-12DA-6741-BD4F-5D9F583FB076}"/>
          </ac:spMkLst>
        </pc:spChg>
        <pc:spChg chg="add mod">
          <ac:chgData name="Ross Mounce" userId="cef7d32c-3f50-4a2f-bb50-b9e8092b9341" providerId="ADAL" clId="{EE8AB74F-BEA7-4361-9FA0-33EE5BC14EDE}" dt="2024-04-25T07:33:16.704" v="14337" actId="1076"/>
          <ac:spMkLst>
            <pc:docMk/>
            <pc:sldMk cId="3645329996" sldId="345"/>
            <ac:spMk id="3" creationId="{12EC64F8-E62C-A7DA-AD55-03E6A18E7333}"/>
          </ac:spMkLst>
        </pc:spChg>
        <pc:spChg chg="add mod">
          <ac:chgData name="Ross Mounce" userId="cef7d32c-3f50-4a2f-bb50-b9e8092b9341" providerId="ADAL" clId="{EE8AB74F-BEA7-4361-9FA0-33EE5BC14EDE}" dt="2024-04-25T07:35:54.447" v="14358" actId="2711"/>
          <ac:spMkLst>
            <pc:docMk/>
            <pc:sldMk cId="3645329996" sldId="345"/>
            <ac:spMk id="5" creationId="{8089E598-F136-74FB-931B-E8DAF7BA5F7B}"/>
          </ac:spMkLst>
        </pc:spChg>
        <pc:spChg chg="add mod">
          <ac:chgData name="Ross Mounce" userId="cef7d32c-3f50-4a2f-bb50-b9e8092b9341" providerId="ADAL" clId="{EE8AB74F-BEA7-4361-9FA0-33EE5BC14EDE}" dt="2024-04-25T07:36:03.606" v="14359" actId="1076"/>
          <ac:spMkLst>
            <pc:docMk/>
            <pc:sldMk cId="3645329996" sldId="345"/>
            <ac:spMk id="6" creationId="{5AC16BAA-C81B-C5E5-D4C5-BA463672F418}"/>
          </ac:spMkLst>
        </pc:spChg>
        <pc:picChg chg="del">
          <ac:chgData name="Ross Mounce" userId="cef7d32c-3f50-4a2f-bb50-b9e8092b9341" providerId="ADAL" clId="{EE8AB74F-BEA7-4361-9FA0-33EE5BC14EDE}" dt="2024-04-25T07:28:33.007" v="14245" actId="478"/>
          <ac:picMkLst>
            <pc:docMk/>
            <pc:sldMk cId="3645329996" sldId="345"/>
            <ac:picMk id="4" creationId="{32F522DF-CD3A-D14F-C4A1-59A8363A711F}"/>
          </ac:picMkLst>
        </pc:picChg>
        <pc:picChg chg="add mod">
          <ac:chgData name="Ross Mounce" userId="cef7d32c-3f50-4a2f-bb50-b9e8092b9341" providerId="ADAL" clId="{EE8AB74F-BEA7-4361-9FA0-33EE5BC14EDE}" dt="2024-04-25T07:30:46.740" v="14250" actId="1076"/>
          <ac:picMkLst>
            <pc:docMk/>
            <pc:sldMk cId="3645329996" sldId="345"/>
            <ac:picMk id="5122" creationId="{520191F4-9083-CC68-CD4C-A89C2276CD63}"/>
          </ac:picMkLst>
        </pc:picChg>
        <pc:picChg chg="add mod">
          <ac:chgData name="Ross Mounce" userId="cef7d32c-3f50-4a2f-bb50-b9e8092b9341" providerId="ADAL" clId="{EE8AB74F-BEA7-4361-9FA0-33EE5BC14EDE}" dt="2024-04-25T07:31:23.289" v="14254" actId="1076"/>
          <ac:picMkLst>
            <pc:docMk/>
            <pc:sldMk cId="3645329996" sldId="345"/>
            <ac:picMk id="5124" creationId="{BB46CC07-D099-6A45-8958-B11425F1697E}"/>
          </ac:picMkLst>
        </pc:picChg>
        <pc:picChg chg="add mod">
          <ac:chgData name="Ross Mounce" userId="cef7d32c-3f50-4a2f-bb50-b9e8092b9341" providerId="ADAL" clId="{EE8AB74F-BEA7-4361-9FA0-33EE5BC14EDE}" dt="2024-04-25T07:31:58.963" v="14300" actId="1037"/>
          <ac:picMkLst>
            <pc:docMk/>
            <pc:sldMk cId="3645329996" sldId="345"/>
            <ac:picMk id="5126" creationId="{EB9BB285-72A5-F222-F042-DD683991E51F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7:41:31.664" v="14375" actId="1076"/>
        <pc:sldMkLst>
          <pc:docMk/>
          <pc:sldMk cId="3314390003" sldId="346"/>
        </pc:sldMkLst>
        <pc:spChg chg="del">
          <ac:chgData name="Ross Mounce" userId="cef7d32c-3f50-4a2f-bb50-b9e8092b9341" providerId="ADAL" clId="{EE8AB74F-BEA7-4361-9FA0-33EE5BC14EDE}" dt="2024-04-25T07:36:53.618" v="14366" actId="478"/>
          <ac:spMkLst>
            <pc:docMk/>
            <pc:sldMk cId="3314390003" sldId="346"/>
            <ac:spMk id="2" creationId="{AF0E88F9-12DA-6741-BD4F-5D9F583FB076}"/>
          </ac:spMkLst>
        </pc:spChg>
        <pc:spChg chg="del">
          <ac:chgData name="Ross Mounce" userId="cef7d32c-3f50-4a2f-bb50-b9e8092b9341" providerId="ADAL" clId="{EE8AB74F-BEA7-4361-9FA0-33EE5BC14EDE}" dt="2024-04-25T07:36:51.754" v="14365" actId="478"/>
          <ac:spMkLst>
            <pc:docMk/>
            <pc:sldMk cId="3314390003" sldId="346"/>
            <ac:spMk id="3" creationId="{12EC64F8-E62C-A7DA-AD55-03E6A18E7333}"/>
          </ac:spMkLst>
        </pc:spChg>
        <pc:spChg chg="del">
          <ac:chgData name="Ross Mounce" userId="cef7d32c-3f50-4a2f-bb50-b9e8092b9341" providerId="ADAL" clId="{EE8AB74F-BEA7-4361-9FA0-33EE5BC14EDE}" dt="2024-04-25T07:36:46.032" v="14363" actId="478"/>
          <ac:spMkLst>
            <pc:docMk/>
            <pc:sldMk cId="3314390003" sldId="346"/>
            <ac:spMk id="5" creationId="{8089E598-F136-74FB-931B-E8DAF7BA5F7B}"/>
          </ac:spMkLst>
        </pc:spChg>
        <pc:spChg chg="del">
          <ac:chgData name="Ross Mounce" userId="cef7d32c-3f50-4a2f-bb50-b9e8092b9341" providerId="ADAL" clId="{EE8AB74F-BEA7-4361-9FA0-33EE5BC14EDE}" dt="2024-04-25T07:36:43.022" v="14362" actId="478"/>
          <ac:spMkLst>
            <pc:docMk/>
            <pc:sldMk cId="3314390003" sldId="346"/>
            <ac:spMk id="6" creationId="{5AC16BAA-C81B-C5E5-D4C5-BA463672F418}"/>
          </ac:spMkLst>
        </pc:spChg>
        <pc:picChg chg="add">
          <ac:chgData name="Ross Mounce" userId="cef7d32c-3f50-4a2f-bb50-b9e8092b9341" providerId="ADAL" clId="{EE8AB74F-BEA7-4361-9FA0-33EE5BC14EDE}" dt="2024-04-25T07:39:30.488" v="14368" actId="22"/>
          <ac:picMkLst>
            <pc:docMk/>
            <pc:sldMk cId="3314390003" sldId="346"/>
            <ac:picMk id="7" creationId="{BCF248B8-2E00-CBD4-ADAE-B14F563022EB}"/>
          </ac:picMkLst>
        </pc:picChg>
        <pc:picChg chg="del">
          <ac:chgData name="Ross Mounce" userId="cef7d32c-3f50-4a2f-bb50-b9e8092b9341" providerId="ADAL" clId="{EE8AB74F-BEA7-4361-9FA0-33EE5BC14EDE}" dt="2024-04-25T07:36:39.408" v="14361" actId="478"/>
          <ac:picMkLst>
            <pc:docMk/>
            <pc:sldMk cId="3314390003" sldId="346"/>
            <ac:picMk id="5122" creationId="{520191F4-9083-CC68-CD4C-A89C2276CD63}"/>
          </ac:picMkLst>
        </pc:picChg>
        <pc:picChg chg="del">
          <ac:chgData name="Ross Mounce" userId="cef7d32c-3f50-4a2f-bb50-b9e8092b9341" providerId="ADAL" clId="{EE8AB74F-BEA7-4361-9FA0-33EE5BC14EDE}" dt="2024-04-25T07:36:55.064" v="14367" actId="478"/>
          <ac:picMkLst>
            <pc:docMk/>
            <pc:sldMk cId="3314390003" sldId="346"/>
            <ac:picMk id="5124" creationId="{BB46CC07-D099-6A45-8958-B11425F1697E}"/>
          </ac:picMkLst>
        </pc:picChg>
        <pc:picChg chg="del">
          <ac:chgData name="Ross Mounce" userId="cef7d32c-3f50-4a2f-bb50-b9e8092b9341" providerId="ADAL" clId="{EE8AB74F-BEA7-4361-9FA0-33EE5BC14EDE}" dt="2024-04-25T07:36:47.961" v="14364" actId="478"/>
          <ac:picMkLst>
            <pc:docMk/>
            <pc:sldMk cId="3314390003" sldId="346"/>
            <ac:picMk id="5126" creationId="{EB9BB285-72A5-F222-F042-DD683991E51F}"/>
          </ac:picMkLst>
        </pc:picChg>
        <pc:picChg chg="add mod">
          <ac:chgData name="Ross Mounce" userId="cef7d32c-3f50-4a2f-bb50-b9e8092b9341" providerId="ADAL" clId="{EE8AB74F-BEA7-4361-9FA0-33EE5BC14EDE}" dt="2024-04-25T07:40:07.388" v="14372" actId="1076"/>
          <ac:picMkLst>
            <pc:docMk/>
            <pc:sldMk cId="3314390003" sldId="346"/>
            <ac:picMk id="6146" creationId="{D7D63303-EA6C-F1C6-242E-2F5EAEE576BD}"/>
          </ac:picMkLst>
        </pc:picChg>
        <pc:picChg chg="add mod">
          <ac:chgData name="Ross Mounce" userId="cef7d32c-3f50-4a2f-bb50-b9e8092b9341" providerId="ADAL" clId="{EE8AB74F-BEA7-4361-9FA0-33EE5BC14EDE}" dt="2024-04-25T07:41:31.664" v="14375" actId="1076"/>
          <ac:picMkLst>
            <pc:docMk/>
            <pc:sldMk cId="3314390003" sldId="346"/>
            <ac:picMk id="6148" creationId="{00415819-1A82-E60C-C2A5-7089CFA5D9F6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5:59:56.914" v="21158" actId="1076"/>
        <pc:sldMkLst>
          <pc:docMk/>
          <pc:sldMk cId="1486442258" sldId="347"/>
        </pc:sldMkLst>
        <pc:spChg chg="add mod">
          <ac:chgData name="Ross Mounce" userId="cef7d32c-3f50-4a2f-bb50-b9e8092b9341" providerId="ADAL" clId="{EE8AB74F-BEA7-4361-9FA0-33EE5BC14EDE}" dt="2024-04-25T07:46:46.487" v="14405" actId="1076"/>
          <ac:spMkLst>
            <pc:docMk/>
            <pc:sldMk cId="1486442258" sldId="347"/>
            <ac:spMk id="4" creationId="{13CD03C6-1E87-6564-1416-4529E75411D1}"/>
          </ac:spMkLst>
        </pc:spChg>
        <pc:spChg chg="add mod">
          <ac:chgData name="Ross Mounce" userId="cef7d32c-3f50-4a2f-bb50-b9e8092b9341" providerId="ADAL" clId="{EE8AB74F-BEA7-4361-9FA0-33EE5BC14EDE}" dt="2024-04-25T07:47:20.878" v="14422" actId="20577"/>
          <ac:spMkLst>
            <pc:docMk/>
            <pc:sldMk cId="1486442258" sldId="347"/>
            <ac:spMk id="6" creationId="{E3DBA535-1B98-BA37-CE78-8CB29B25E7ED}"/>
          </ac:spMkLst>
        </pc:spChg>
        <pc:picChg chg="add mod">
          <ac:chgData name="Ross Mounce" userId="cef7d32c-3f50-4a2f-bb50-b9e8092b9341" providerId="ADAL" clId="{EE8AB74F-BEA7-4361-9FA0-33EE5BC14EDE}" dt="2024-04-25T15:59:56.914" v="21158" actId="1076"/>
          <ac:picMkLst>
            <pc:docMk/>
            <pc:sldMk cId="1486442258" sldId="347"/>
            <ac:picMk id="2" creationId="{DBE87A41-004F-1305-CFB8-F73E6171B4E3}"/>
          </ac:picMkLst>
        </pc:picChg>
        <pc:picChg chg="add">
          <ac:chgData name="Ross Mounce" userId="cef7d32c-3f50-4a2f-bb50-b9e8092b9341" providerId="ADAL" clId="{EE8AB74F-BEA7-4361-9FA0-33EE5BC14EDE}" dt="2024-04-25T07:43:07.272" v="14380" actId="22"/>
          <ac:picMkLst>
            <pc:docMk/>
            <pc:sldMk cId="1486442258" sldId="347"/>
            <ac:picMk id="3" creationId="{6C255B98-5493-A604-48B2-25795280E847}"/>
          </ac:picMkLst>
        </pc:picChg>
        <pc:picChg chg="add mod">
          <ac:chgData name="Ross Mounce" userId="cef7d32c-3f50-4a2f-bb50-b9e8092b9341" providerId="ADAL" clId="{EE8AB74F-BEA7-4361-9FA0-33EE5BC14EDE}" dt="2024-04-25T07:43:58.388" v="14387" actId="1076"/>
          <ac:picMkLst>
            <pc:docMk/>
            <pc:sldMk cId="1486442258" sldId="347"/>
            <ac:picMk id="5" creationId="{123F46BE-CC68-218E-2660-CC19CC1FD735}"/>
          </ac:picMkLst>
        </pc:picChg>
        <pc:picChg chg="del">
          <ac:chgData name="Ross Mounce" userId="cef7d32c-3f50-4a2f-bb50-b9e8092b9341" providerId="ADAL" clId="{EE8AB74F-BEA7-4361-9FA0-33EE5BC14EDE}" dt="2024-04-25T07:42:58.977" v="14377" actId="478"/>
          <ac:picMkLst>
            <pc:docMk/>
            <pc:sldMk cId="1486442258" sldId="347"/>
            <ac:picMk id="7" creationId="{BCF248B8-2E00-CBD4-ADAE-B14F563022EB}"/>
          </ac:picMkLst>
        </pc:picChg>
        <pc:picChg chg="del">
          <ac:chgData name="Ross Mounce" userId="cef7d32c-3f50-4a2f-bb50-b9e8092b9341" providerId="ADAL" clId="{EE8AB74F-BEA7-4361-9FA0-33EE5BC14EDE}" dt="2024-04-25T07:43:00.830" v="14378" actId="478"/>
          <ac:picMkLst>
            <pc:docMk/>
            <pc:sldMk cId="1486442258" sldId="347"/>
            <ac:picMk id="6146" creationId="{D7D63303-EA6C-F1C6-242E-2F5EAEE576BD}"/>
          </ac:picMkLst>
        </pc:picChg>
        <pc:picChg chg="del">
          <ac:chgData name="Ross Mounce" userId="cef7d32c-3f50-4a2f-bb50-b9e8092b9341" providerId="ADAL" clId="{EE8AB74F-BEA7-4361-9FA0-33EE5BC14EDE}" dt="2024-04-25T07:43:02.453" v="14379" actId="478"/>
          <ac:picMkLst>
            <pc:docMk/>
            <pc:sldMk cId="1486442258" sldId="347"/>
            <ac:picMk id="6148" creationId="{00415819-1A82-E60C-C2A5-7089CFA5D9F6}"/>
          </ac:picMkLst>
        </pc:picChg>
        <pc:picChg chg="add mod">
          <ac:chgData name="Ross Mounce" userId="cef7d32c-3f50-4a2f-bb50-b9e8092b9341" providerId="ADAL" clId="{EE8AB74F-BEA7-4361-9FA0-33EE5BC14EDE}" dt="2024-04-25T07:44:38.248" v="14390" actId="1076"/>
          <ac:picMkLst>
            <pc:docMk/>
            <pc:sldMk cId="1486442258" sldId="347"/>
            <ac:picMk id="7170" creationId="{D082D7BD-EA9C-9071-6357-AC2E93B8CCC7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8:16:17.513" v="15256" actId="1076"/>
        <pc:sldMkLst>
          <pc:docMk/>
          <pc:sldMk cId="2425228715" sldId="348"/>
        </pc:sldMkLst>
        <pc:spChg chg="add mod">
          <ac:chgData name="Ross Mounce" userId="cef7d32c-3f50-4a2f-bb50-b9e8092b9341" providerId="ADAL" clId="{EE8AB74F-BEA7-4361-9FA0-33EE5BC14EDE}" dt="2024-04-25T08:08:45.102" v="14868" actId="1076"/>
          <ac:spMkLst>
            <pc:docMk/>
            <pc:sldMk cId="2425228715" sldId="348"/>
            <ac:spMk id="5" creationId="{256E0260-344E-5DE5-95B9-7997614F8673}"/>
          </ac:spMkLst>
        </pc:spChg>
        <pc:spChg chg="add del mod">
          <ac:chgData name="Ross Mounce" userId="cef7d32c-3f50-4a2f-bb50-b9e8092b9341" providerId="ADAL" clId="{EE8AB74F-BEA7-4361-9FA0-33EE5BC14EDE}" dt="2024-04-25T08:11:52.001" v="14930" actId="478"/>
          <ac:spMkLst>
            <pc:docMk/>
            <pc:sldMk cId="2425228715" sldId="348"/>
            <ac:spMk id="7" creationId="{3E5C96B2-9A5F-5F99-22EB-16133A03AB34}"/>
          </ac:spMkLst>
        </pc:spChg>
        <pc:spChg chg="add mod">
          <ac:chgData name="Ross Mounce" userId="cef7d32c-3f50-4a2f-bb50-b9e8092b9341" providerId="ADAL" clId="{EE8AB74F-BEA7-4361-9FA0-33EE5BC14EDE}" dt="2024-04-25T08:16:17.513" v="15256" actId="1076"/>
          <ac:spMkLst>
            <pc:docMk/>
            <pc:sldMk cId="2425228715" sldId="348"/>
            <ac:spMk id="8" creationId="{7A05B38F-9D0F-CC1E-13FF-6C39B87DC885}"/>
          </ac:spMkLst>
        </pc:spChg>
        <pc:spChg chg="del">
          <ac:chgData name="Ross Mounce" userId="cef7d32c-3f50-4a2f-bb50-b9e8092b9341" providerId="ADAL" clId="{EE8AB74F-BEA7-4361-9FA0-33EE5BC14EDE}" dt="2024-04-25T08:06:56.142" v="14852" actId="478"/>
          <ac:spMkLst>
            <pc:docMk/>
            <pc:sldMk cId="2425228715" sldId="348"/>
            <ac:spMk id="13" creationId="{B44FC268-D8CE-1CFC-6307-0E678168331C}"/>
          </ac:spMkLst>
        </pc:spChg>
        <pc:spChg chg="del">
          <ac:chgData name="Ross Mounce" userId="cef7d32c-3f50-4a2f-bb50-b9e8092b9341" providerId="ADAL" clId="{EE8AB74F-BEA7-4361-9FA0-33EE5BC14EDE}" dt="2024-04-25T08:06:50.735" v="14849" actId="478"/>
          <ac:spMkLst>
            <pc:docMk/>
            <pc:sldMk cId="2425228715" sldId="348"/>
            <ac:spMk id="15" creationId="{5475F34C-AF70-241F-457B-25B1C9465894}"/>
          </ac:spMkLst>
        </pc:spChg>
        <pc:picChg chg="add">
          <ac:chgData name="Ross Mounce" userId="cef7d32c-3f50-4a2f-bb50-b9e8092b9341" providerId="ADAL" clId="{EE8AB74F-BEA7-4361-9FA0-33EE5BC14EDE}" dt="2024-04-25T08:08:15.407" v="14853" actId="22"/>
          <ac:picMkLst>
            <pc:docMk/>
            <pc:sldMk cId="2425228715" sldId="348"/>
            <ac:picMk id="3" creationId="{0A48935E-7237-650D-505A-314380200FB6}"/>
          </ac:picMkLst>
        </pc:picChg>
        <pc:picChg chg="del">
          <ac:chgData name="Ross Mounce" userId="cef7d32c-3f50-4a2f-bb50-b9e8092b9341" providerId="ADAL" clId="{EE8AB74F-BEA7-4361-9FA0-33EE5BC14EDE}" dt="2024-04-25T08:06:47.151" v="14847" actId="478"/>
          <ac:picMkLst>
            <pc:docMk/>
            <pc:sldMk cId="2425228715" sldId="348"/>
            <ac:picMk id="4" creationId="{521687C5-9835-75DC-4701-01DB76DEA478}"/>
          </ac:picMkLst>
        </pc:picChg>
        <pc:picChg chg="add mod">
          <ac:chgData name="Ross Mounce" userId="cef7d32c-3f50-4a2f-bb50-b9e8092b9341" providerId="ADAL" clId="{EE8AB74F-BEA7-4361-9FA0-33EE5BC14EDE}" dt="2024-04-25T08:10:44.356" v="14924" actId="1076"/>
          <ac:picMkLst>
            <pc:docMk/>
            <pc:sldMk cId="2425228715" sldId="348"/>
            <ac:picMk id="6" creationId="{81120338-9457-3E2D-D9D3-57D7D2C29E51}"/>
          </ac:picMkLst>
        </pc:picChg>
        <pc:picChg chg="del">
          <ac:chgData name="Ross Mounce" userId="cef7d32c-3f50-4a2f-bb50-b9e8092b9341" providerId="ADAL" clId="{EE8AB74F-BEA7-4361-9FA0-33EE5BC14EDE}" dt="2024-04-25T08:06:48.071" v="14848" actId="478"/>
          <ac:picMkLst>
            <pc:docMk/>
            <pc:sldMk cId="2425228715" sldId="348"/>
            <ac:picMk id="11" creationId="{63399381-7CB0-D719-C7E9-262134AC15A5}"/>
          </ac:picMkLst>
        </pc:picChg>
        <pc:picChg chg="del">
          <ac:chgData name="Ross Mounce" userId="cef7d32c-3f50-4a2f-bb50-b9e8092b9341" providerId="ADAL" clId="{EE8AB74F-BEA7-4361-9FA0-33EE5BC14EDE}" dt="2024-04-25T08:06:52.848" v="14851" actId="478"/>
          <ac:picMkLst>
            <pc:docMk/>
            <pc:sldMk cId="2425228715" sldId="348"/>
            <ac:picMk id="14" creationId="{66930E95-9CFD-2AFF-1088-CF440F82D605}"/>
          </ac:picMkLst>
        </pc:picChg>
        <pc:picChg chg="del">
          <ac:chgData name="Ross Mounce" userId="cef7d32c-3f50-4a2f-bb50-b9e8092b9341" providerId="ADAL" clId="{EE8AB74F-BEA7-4361-9FA0-33EE5BC14EDE}" dt="2024-04-25T08:06:44.683" v="14846" actId="478"/>
          <ac:picMkLst>
            <pc:docMk/>
            <pc:sldMk cId="2425228715" sldId="348"/>
            <ac:picMk id="2050" creationId="{5FDAF1AE-6B91-A027-0BD7-E17901E822DB}"/>
          </ac:picMkLst>
        </pc:picChg>
        <pc:picChg chg="del">
          <ac:chgData name="Ross Mounce" userId="cef7d32c-3f50-4a2f-bb50-b9e8092b9341" providerId="ADAL" clId="{EE8AB74F-BEA7-4361-9FA0-33EE5BC14EDE}" dt="2024-04-25T08:06:51.774" v="14850" actId="478"/>
          <ac:picMkLst>
            <pc:docMk/>
            <pc:sldMk cId="2425228715" sldId="348"/>
            <ac:picMk id="3078" creationId="{1F70E2B3-4385-69E7-A196-AF5925642DBC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8:14:20.215" v="15190" actId="20577"/>
        <pc:sldMkLst>
          <pc:docMk/>
          <pc:sldMk cId="3380006581" sldId="349"/>
        </pc:sldMkLst>
        <pc:spChg chg="mod">
          <ac:chgData name="Ross Mounce" userId="cef7d32c-3f50-4a2f-bb50-b9e8092b9341" providerId="ADAL" clId="{EE8AB74F-BEA7-4361-9FA0-33EE5BC14EDE}" dt="2024-04-25T08:10:11.020" v="14874" actId="1076"/>
          <ac:spMkLst>
            <pc:docMk/>
            <pc:sldMk cId="3380006581" sldId="349"/>
            <ac:spMk id="5" creationId="{256E0260-344E-5DE5-95B9-7997614F8673}"/>
          </ac:spMkLst>
        </pc:spChg>
        <pc:spChg chg="add mod">
          <ac:chgData name="Ross Mounce" userId="cef7d32c-3f50-4a2f-bb50-b9e8092b9341" providerId="ADAL" clId="{EE8AB74F-BEA7-4361-9FA0-33EE5BC14EDE}" dt="2024-04-25T08:14:20.215" v="15190" actId="20577"/>
          <ac:spMkLst>
            <pc:docMk/>
            <pc:sldMk cId="3380006581" sldId="349"/>
            <ac:spMk id="6" creationId="{D0965719-B525-C450-AA7B-E3C5CD6A4F18}"/>
          </ac:spMkLst>
        </pc:spChg>
        <pc:picChg chg="del">
          <ac:chgData name="Ross Mounce" userId="cef7d32c-3f50-4a2f-bb50-b9e8092b9341" providerId="ADAL" clId="{EE8AB74F-BEA7-4361-9FA0-33EE5BC14EDE}" dt="2024-04-25T08:09:57.482" v="14870" actId="478"/>
          <ac:picMkLst>
            <pc:docMk/>
            <pc:sldMk cId="3380006581" sldId="349"/>
            <ac:picMk id="3" creationId="{0A48935E-7237-650D-505A-314380200FB6}"/>
          </ac:picMkLst>
        </pc:picChg>
        <pc:picChg chg="add mod">
          <ac:chgData name="Ross Mounce" userId="cef7d32c-3f50-4a2f-bb50-b9e8092b9341" providerId="ADAL" clId="{EE8AB74F-BEA7-4361-9FA0-33EE5BC14EDE}" dt="2024-04-25T08:10:24.499" v="14922" actId="1037"/>
          <ac:picMkLst>
            <pc:docMk/>
            <pc:sldMk cId="3380006581" sldId="349"/>
            <ac:picMk id="4" creationId="{A65FEB38-B32C-7562-A90E-63FF60715C4C}"/>
          </ac:picMkLst>
        </pc:picChg>
      </pc:sldChg>
      <pc:sldChg chg="add del">
        <pc:chgData name="Ross Mounce" userId="cef7d32c-3f50-4a2f-bb50-b9e8092b9341" providerId="ADAL" clId="{EE8AB74F-BEA7-4361-9FA0-33EE5BC14EDE}" dt="2024-04-25T08:57:18.153" v="17146" actId="47"/>
        <pc:sldMkLst>
          <pc:docMk/>
          <pc:sldMk cId="983491497" sldId="350"/>
        </pc:sldMkLst>
      </pc:sldChg>
      <pc:sldChg chg="addSp delSp modSp add mod">
        <pc:chgData name="Ross Mounce" userId="cef7d32c-3f50-4a2f-bb50-b9e8092b9341" providerId="ADAL" clId="{EE8AB74F-BEA7-4361-9FA0-33EE5BC14EDE}" dt="2024-04-25T08:33:03.695" v="15617" actId="14100"/>
        <pc:sldMkLst>
          <pc:docMk/>
          <pc:sldMk cId="195025571" sldId="351"/>
        </pc:sldMkLst>
        <pc:spChg chg="del">
          <ac:chgData name="Ross Mounce" userId="cef7d32c-3f50-4a2f-bb50-b9e8092b9341" providerId="ADAL" clId="{EE8AB74F-BEA7-4361-9FA0-33EE5BC14EDE}" dt="2024-04-25T08:30:17.504" v="15526" actId="478"/>
          <ac:spMkLst>
            <pc:docMk/>
            <pc:sldMk cId="195025571" sldId="351"/>
            <ac:spMk id="3" creationId="{2DF26445-312A-1A91-1A3D-83638B6E660D}"/>
          </ac:spMkLst>
        </pc:spChg>
        <pc:spChg chg="del">
          <ac:chgData name="Ross Mounce" userId="cef7d32c-3f50-4a2f-bb50-b9e8092b9341" providerId="ADAL" clId="{EE8AB74F-BEA7-4361-9FA0-33EE5BC14EDE}" dt="2024-04-25T08:30:20.615" v="15527" actId="478"/>
          <ac:spMkLst>
            <pc:docMk/>
            <pc:sldMk cId="195025571" sldId="351"/>
            <ac:spMk id="5" creationId="{4E35DC54-6624-CCF7-EEDC-0AE5DCCCE19B}"/>
          </ac:spMkLst>
        </pc:spChg>
        <pc:spChg chg="add mod">
          <ac:chgData name="Ross Mounce" userId="cef7d32c-3f50-4a2f-bb50-b9e8092b9341" providerId="ADAL" clId="{EE8AB74F-BEA7-4361-9FA0-33EE5BC14EDE}" dt="2024-04-25T08:31:45.900" v="15570" actId="1076"/>
          <ac:spMkLst>
            <pc:docMk/>
            <pc:sldMk cId="195025571" sldId="351"/>
            <ac:spMk id="8" creationId="{CCDDE6C4-9C6D-FDB6-0C57-7C852901FCF2}"/>
          </ac:spMkLst>
        </pc:spChg>
        <pc:spChg chg="mod">
          <ac:chgData name="Ross Mounce" userId="cef7d32c-3f50-4a2f-bb50-b9e8092b9341" providerId="ADAL" clId="{EE8AB74F-BEA7-4361-9FA0-33EE5BC14EDE}" dt="2024-04-25T08:33:03.695" v="15617" actId="14100"/>
          <ac:spMkLst>
            <pc:docMk/>
            <pc:sldMk cId="195025571" sldId="351"/>
            <ac:spMk id="12" creationId="{73BFDF51-727D-4E3B-92B8-2725F8CCA33B}"/>
          </ac:spMkLst>
        </pc:spChg>
        <pc:spChg chg="mod">
          <ac:chgData name="Ross Mounce" userId="cef7d32c-3f50-4a2f-bb50-b9e8092b9341" providerId="ADAL" clId="{EE8AB74F-BEA7-4361-9FA0-33EE5BC14EDE}" dt="2024-04-25T08:33:03.695" v="15617" actId="14100"/>
          <ac:spMkLst>
            <pc:docMk/>
            <pc:sldMk cId="195025571" sldId="351"/>
            <ac:spMk id="3103" creationId="{544B9703-60D2-49AE-8679-7649E0DA17C5}"/>
          </ac:spMkLst>
        </pc:spChg>
        <pc:grpChg chg="mod">
          <ac:chgData name="Ross Mounce" userId="cef7d32c-3f50-4a2f-bb50-b9e8092b9341" providerId="ADAL" clId="{EE8AB74F-BEA7-4361-9FA0-33EE5BC14EDE}" dt="2024-04-25T08:33:03.695" v="15617" actId="14100"/>
          <ac:grpSpMkLst>
            <pc:docMk/>
            <pc:sldMk cId="195025571" sldId="351"/>
            <ac:grpSpMk id="3074" creationId="{0BCE3DD9-89D1-49F8-B05E-C651EBAFF4F0}"/>
          </ac:grpSpMkLst>
        </pc:grpChg>
        <pc:picChg chg="del">
          <ac:chgData name="Ross Mounce" userId="cef7d32c-3f50-4a2f-bb50-b9e8092b9341" providerId="ADAL" clId="{EE8AB74F-BEA7-4361-9FA0-33EE5BC14EDE}" dt="2024-04-25T08:30:15.074" v="15525" actId="478"/>
          <ac:picMkLst>
            <pc:docMk/>
            <pc:sldMk cId="195025571" sldId="351"/>
            <ac:picMk id="2" creationId="{0344E611-8A1B-C746-2057-518F755A7244}"/>
          </ac:picMkLst>
        </pc:picChg>
        <pc:picChg chg="add del mod">
          <ac:chgData name="Ross Mounce" userId="cef7d32c-3f50-4a2f-bb50-b9e8092b9341" providerId="ADAL" clId="{EE8AB74F-BEA7-4361-9FA0-33EE5BC14EDE}" dt="2024-04-25T08:32:01.472" v="15572" actId="478"/>
          <ac:picMkLst>
            <pc:docMk/>
            <pc:sldMk cId="195025571" sldId="351"/>
            <ac:picMk id="4" creationId="{E2806069-56C8-7EA1-A252-4736915986AC}"/>
          </ac:picMkLst>
        </pc:picChg>
        <pc:picChg chg="add">
          <ac:chgData name="Ross Mounce" userId="cef7d32c-3f50-4a2f-bb50-b9e8092b9341" providerId="ADAL" clId="{EE8AB74F-BEA7-4361-9FA0-33EE5BC14EDE}" dt="2024-04-25T08:30:45.176" v="15528" actId="22"/>
          <ac:picMkLst>
            <pc:docMk/>
            <pc:sldMk cId="195025571" sldId="351"/>
            <ac:picMk id="7" creationId="{DE7255CF-37A6-24CE-21B9-A9131E858D4D}"/>
          </ac:picMkLst>
        </pc:picChg>
        <pc:picChg chg="del">
          <ac:chgData name="Ross Mounce" userId="cef7d32c-3f50-4a2f-bb50-b9e8092b9341" providerId="ADAL" clId="{EE8AB74F-BEA7-4361-9FA0-33EE5BC14EDE}" dt="2024-04-25T08:30:13.121" v="15524" actId="478"/>
          <ac:picMkLst>
            <pc:docMk/>
            <pc:sldMk cId="195025571" sldId="351"/>
            <ac:picMk id="8200" creationId="{6C5201D5-C0E0-4D2F-ECED-1859F0415923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08:58:26.461" v="17208" actId="478"/>
        <pc:sldMkLst>
          <pc:docMk/>
          <pc:sldMk cId="4075192353" sldId="352"/>
        </pc:sldMkLst>
        <pc:spChg chg="del mod">
          <ac:chgData name="Ross Mounce" userId="cef7d32c-3f50-4a2f-bb50-b9e8092b9341" providerId="ADAL" clId="{EE8AB74F-BEA7-4361-9FA0-33EE5BC14EDE}" dt="2024-04-25T08:41:42.735" v="15729" actId="478"/>
          <ac:spMkLst>
            <pc:docMk/>
            <pc:sldMk cId="4075192353" sldId="352"/>
            <ac:spMk id="2" creationId="{A959C456-75D1-AFEF-2810-49E36A2CC42B}"/>
          </ac:spMkLst>
        </pc:spChg>
        <pc:spChg chg="del">
          <ac:chgData name="Ross Mounce" userId="cef7d32c-3f50-4a2f-bb50-b9e8092b9341" providerId="ADAL" clId="{EE8AB74F-BEA7-4361-9FA0-33EE5BC14EDE}" dt="2024-04-25T08:44:18.949" v="16050" actId="478"/>
          <ac:spMkLst>
            <pc:docMk/>
            <pc:sldMk cId="4075192353" sldId="352"/>
            <ac:spMk id="3" creationId="{01D44920-C298-7504-7A8E-33C13673D9D4}"/>
          </ac:spMkLst>
        </pc:spChg>
        <pc:spChg chg="add mod">
          <ac:chgData name="Ross Mounce" userId="cef7d32c-3f50-4a2f-bb50-b9e8092b9341" providerId="ADAL" clId="{EE8AB74F-BEA7-4361-9FA0-33EE5BC14EDE}" dt="2024-04-25T08:54:42.292" v="16948" actId="1036"/>
          <ac:spMkLst>
            <pc:docMk/>
            <pc:sldMk cId="4075192353" sldId="352"/>
            <ac:spMk id="4" creationId="{03C844F0-224D-5E49-0D61-963AC9364021}"/>
          </ac:spMkLst>
        </pc:spChg>
        <pc:spChg chg="add mod">
          <ac:chgData name="Ross Mounce" userId="cef7d32c-3f50-4a2f-bb50-b9e8092b9341" providerId="ADAL" clId="{EE8AB74F-BEA7-4361-9FA0-33EE5BC14EDE}" dt="2024-04-25T08:54:42.292" v="16948" actId="1036"/>
          <ac:spMkLst>
            <pc:docMk/>
            <pc:sldMk cId="4075192353" sldId="352"/>
            <ac:spMk id="6" creationId="{912D2CA3-FF5E-8335-ACF2-71D8E53620B6}"/>
          </ac:spMkLst>
        </pc:spChg>
        <pc:spChg chg="add mod">
          <ac:chgData name="Ross Mounce" userId="cef7d32c-3f50-4a2f-bb50-b9e8092b9341" providerId="ADAL" clId="{EE8AB74F-BEA7-4361-9FA0-33EE5BC14EDE}" dt="2024-04-25T08:55:55.105" v="17019" actId="1035"/>
          <ac:spMkLst>
            <pc:docMk/>
            <pc:sldMk cId="4075192353" sldId="352"/>
            <ac:spMk id="8" creationId="{FF344616-06F6-B103-C6A3-6AC0736C0D0D}"/>
          </ac:spMkLst>
        </pc:spChg>
        <pc:spChg chg="add mod">
          <ac:chgData name="Ross Mounce" userId="cef7d32c-3f50-4a2f-bb50-b9e8092b9341" providerId="ADAL" clId="{EE8AB74F-BEA7-4361-9FA0-33EE5BC14EDE}" dt="2024-04-25T08:56:00.727" v="17053" actId="1035"/>
          <ac:spMkLst>
            <pc:docMk/>
            <pc:sldMk cId="4075192353" sldId="352"/>
            <ac:spMk id="10" creationId="{8368FF2A-C608-D64D-57A6-272E413E72DB}"/>
          </ac:spMkLst>
        </pc:spChg>
        <pc:spChg chg="add mod">
          <ac:chgData name="Ross Mounce" userId="cef7d32c-3f50-4a2f-bb50-b9e8092b9341" providerId="ADAL" clId="{EE8AB74F-BEA7-4361-9FA0-33EE5BC14EDE}" dt="2024-04-25T08:56:35.361" v="17145" actId="114"/>
          <ac:spMkLst>
            <pc:docMk/>
            <pc:sldMk cId="4075192353" sldId="352"/>
            <ac:spMk id="11" creationId="{D95D8570-7C25-2C44-B33C-5D0C0BE68AEE}"/>
          </ac:spMkLst>
        </pc:spChg>
        <pc:spChg chg="add del mod">
          <ac:chgData name="Ross Mounce" userId="cef7d32c-3f50-4a2f-bb50-b9e8092b9341" providerId="ADAL" clId="{EE8AB74F-BEA7-4361-9FA0-33EE5BC14EDE}" dt="2024-04-25T08:58:26.461" v="17208" actId="478"/>
          <ac:spMkLst>
            <pc:docMk/>
            <pc:sldMk cId="4075192353" sldId="352"/>
            <ac:spMk id="13" creationId="{3E5E3A3A-879F-6011-2E4D-7CEC2B8F8FA5}"/>
          </ac:spMkLst>
        </pc:spChg>
        <pc:spChg chg="mod">
          <ac:chgData name="Ross Mounce" userId="cef7d32c-3f50-4a2f-bb50-b9e8092b9341" providerId="ADAL" clId="{EE8AB74F-BEA7-4361-9FA0-33EE5BC14EDE}" dt="2024-04-25T08:54:56.140" v="16976" actId="20577"/>
          <ac:spMkLst>
            <pc:docMk/>
            <pc:sldMk cId="4075192353" sldId="352"/>
            <ac:spMk id="3103" creationId="{544B9703-60D2-49AE-8679-7649E0DA17C5}"/>
          </ac:spMkLst>
        </pc:spChg>
        <pc:picChg chg="add mod">
          <ac:chgData name="Ross Mounce" userId="cef7d32c-3f50-4a2f-bb50-b9e8092b9341" providerId="ADAL" clId="{EE8AB74F-BEA7-4361-9FA0-33EE5BC14EDE}" dt="2024-04-25T08:54:42.292" v="16948" actId="1036"/>
          <ac:picMkLst>
            <pc:docMk/>
            <pc:sldMk cId="4075192353" sldId="352"/>
            <ac:picMk id="5" creationId="{F4BC2FF9-CCE3-BBD0-FC3A-8B503BD35157}"/>
          </ac:picMkLst>
        </pc:picChg>
        <pc:picChg chg="add mod">
          <ac:chgData name="Ross Mounce" userId="cef7d32c-3f50-4a2f-bb50-b9e8092b9341" providerId="ADAL" clId="{EE8AB74F-BEA7-4361-9FA0-33EE5BC14EDE}" dt="2024-04-25T08:54:42.292" v="16948" actId="1036"/>
          <ac:picMkLst>
            <pc:docMk/>
            <pc:sldMk cId="4075192353" sldId="352"/>
            <ac:picMk id="7" creationId="{068B3F2E-74BA-2006-F79F-64FF44063182}"/>
          </ac:picMkLst>
        </pc:picChg>
        <pc:picChg chg="del">
          <ac:chgData name="Ross Mounce" userId="cef7d32c-3f50-4a2f-bb50-b9e8092b9341" providerId="ADAL" clId="{EE8AB74F-BEA7-4361-9FA0-33EE5BC14EDE}" dt="2024-04-25T08:44:20.486" v="16051" actId="478"/>
          <ac:picMkLst>
            <pc:docMk/>
            <pc:sldMk cId="4075192353" sldId="352"/>
            <ac:picMk id="9218" creationId="{3898E7F4-346B-C234-5A4F-1A00DC0C35E6}"/>
          </ac:picMkLst>
        </pc:picChg>
        <pc:picChg chg="add mod">
          <ac:chgData name="Ross Mounce" userId="cef7d32c-3f50-4a2f-bb50-b9e8092b9341" providerId="ADAL" clId="{EE8AB74F-BEA7-4361-9FA0-33EE5BC14EDE}" dt="2024-04-25T08:54:42.292" v="16948" actId="1036"/>
          <ac:picMkLst>
            <pc:docMk/>
            <pc:sldMk cId="4075192353" sldId="352"/>
            <ac:picMk id="12290" creationId="{27F3F6F6-7621-CBB9-35BE-A08E2224DE4B}"/>
          </ac:picMkLst>
        </pc:picChg>
      </pc:sldChg>
      <pc:sldChg chg="addSp delSp modSp add mod ord">
        <pc:chgData name="Ross Mounce" userId="cef7d32c-3f50-4a2f-bb50-b9e8092b9341" providerId="ADAL" clId="{EE8AB74F-BEA7-4361-9FA0-33EE5BC14EDE}" dt="2024-04-25T13:31:33.150" v="18284" actId="1076"/>
        <pc:sldMkLst>
          <pc:docMk/>
          <pc:sldMk cId="3773137713" sldId="353"/>
        </pc:sldMkLst>
        <pc:spChg chg="del">
          <ac:chgData name="Ross Mounce" userId="cef7d32c-3f50-4a2f-bb50-b9e8092b9341" providerId="ADAL" clId="{EE8AB74F-BEA7-4361-9FA0-33EE5BC14EDE}" dt="2024-04-25T08:59:37.916" v="17212" actId="478"/>
          <ac:spMkLst>
            <pc:docMk/>
            <pc:sldMk cId="3773137713" sldId="353"/>
            <ac:spMk id="2" creationId="{A959C456-75D1-AFEF-2810-49E36A2CC42B}"/>
          </ac:spMkLst>
        </pc:spChg>
        <pc:spChg chg="add mod">
          <ac:chgData name="Ross Mounce" userId="cef7d32c-3f50-4a2f-bb50-b9e8092b9341" providerId="ADAL" clId="{EE8AB74F-BEA7-4361-9FA0-33EE5BC14EDE}" dt="2024-04-25T09:09:12.477" v="17596" actId="1035"/>
          <ac:spMkLst>
            <pc:docMk/>
            <pc:sldMk cId="3773137713" sldId="353"/>
            <ac:spMk id="3" creationId="{17F5FEDB-4640-DFF3-7068-E486AC2D4119}"/>
          </ac:spMkLst>
        </pc:spChg>
        <pc:spChg chg="add mod">
          <ac:chgData name="Ross Mounce" userId="cef7d32c-3f50-4a2f-bb50-b9e8092b9341" providerId="ADAL" clId="{EE8AB74F-BEA7-4361-9FA0-33EE5BC14EDE}" dt="2024-04-25T09:09:19.384" v="17599" actId="1035"/>
          <ac:spMkLst>
            <pc:docMk/>
            <pc:sldMk cId="3773137713" sldId="353"/>
            <ac:spMk id="5" creationId="{313DAC54-69D3-D4B6-F8DF-1FFFF892F539}"/>
          </ac:spMkLst>
        </pc:spChg>
        <pc:spChg chg="add del mod">
          <ac:chgData name="Ross Mounce" userId="cef7d32c-3f50-4a2f-bb50-b9e8092b9341" providerId="ADAL" clId="{EE8AB74F-BEA7-4361-9FA0-33EE5BC14EDE}" dt="2024-04-25T09:05:16.425" v="17363" actId="478"/>
          <ac:spMkLst>
            <pc:docMk/>
            <pc:sldMk cId="3773137713" sldId="353"/>
            <ac:spMk id="6" creationId="{D58EF11D-3DCA-74EB-3C14-750283E31F0F}"/>
          </ac:spMkLst>
        </pc:spChg>
        <pc:spChg chg="add mod">
          <ac:chgData name="Ross Mounce" userId="cef7d32c-3f50-4a2f-bb50-b9e8092b9341" providerId="ADAL" clId="{EE8AB74F-BEA7-4361-9FA0-33EE5BC14EDE}" dt="2024-04-25T09:08:38.052" v="17574"/>
          <ac:spMkLst>
            <pc:docMk/>
            <pc:sldMk cId="3773137713" sldId="353"/>
            <ac:spMk id="7" creationId="{654AB550-224D-B628-C1F7-9C7EAEB8CB87}"/>
          </ac:spMkLst>
        </pc:spChg>
        <pc:spChg chg="add mod">
          <ac:chgData name="Ross Mounce" userId="cef7d32c-3f50-4a2f-bb50-b9e8092b9341" providerId="ADAL" clId="{EE8AB74F-BEA7-4361-9FA0-33EE5BC14EDE}" dt="2024-04-25T09:09:05.769" v="17579" actId="1076"/>
          <ac:spMkLst>
            <pc:docMk/>
            <pc:sldMk cId="3773137713" sldId="353"/>
            <ac:spMk id="8" creationId="{C6FD75B4-A2D5-191F-6114-58CAF23C7FCF}"/>
          </ac:spMkLst>
        </pc:spChg>
        <pc:picChg chg="add mod">
          <ac:chgData name="Ross Mounce" userId="cef7d32c-3f50-4a2f-bb50-b9e8092b9341" providerId="ADAL" clId="{EE8AB74F-BEA7-4361-9FA0-33EE5BC14EDE}" dt="2024-04-25T13:31:33.150" v="18284" actId="1076"/>
          <ac:picMkLst>
            <pc:docMk/>
            <pc:sldMk cId="3773137713" sldId="353"/>
            <ac:picMk id="4" creationId="{71E15030-712D-2B31-CE6B-9D1D4732E6E8}"/>
          </ac:picMkLst>
        </pc:picChg>
        <pc:picChg chg="add mod">
          <ac:chgData name="Ross Mounce" userId="cef7d32c-3f50-4a2f-bb50-b9e8092b9341" providerId="ADAL" clId="{EE8AB74F-BEA7-4361-9FA0-33EE5BC14EDE}" dt="2024-04-25T13:31:31.304" v="18283" actId="1076"/>
          <ac:picMkLst>
            <pc:docMk/>
            <pc:sldMk cId="3773137713" sldId="353"/>
            <ac:picMk id="13314" creationId="{8F549426-485D-9EF8-4AEA-C61C16767B07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3:20:58.859" v="18088" actId="1038"/>
        <pc:sldMkLst>
          <pc:docMk/>
          <pc:sldMk cId="963742102" sldId="354"/>
        </pc:sldMkLst>
        <pc:spChg chg="mod">
          <ac:chgData name="Ross Mounce" userId="cef7d32c-3f50-4a2f-bb50-b9e8092b9341" providerId="ADAL" clId="{EE8AB74F-BEA7-4361-9FA0-33EE5BC14EDE}" dt="2024-04-25T13:20:58.859" v="18088" actId="1038"/>
          <ac:spMkLst>
            <pc:docMk/>
            <pc:sldMk cId="963742102" sldId="354"/>
            <ac:spMk id="2" creationId="{A9EBE526-867F-144C-F797-A9A75A85E02B}"/>
          </ac:spMkLst>
        </pc:spChg>
        <pc:spChg chg="del">
          <ac:chgData name="Ross Mounce" userId="cef7d32c-3f50-4a2f-bb50-b9e8092b9341" providerId="ADAL" clId="{EE8AB74F-BEA7-4361-9FA0-33EE5BC14EDE}" dt="2024-04-25T13:18:16.728" v="17898" actId="478"/>
          <ac:spMkLst>
            <pc:docMk/>
            <pc:sldMk cId="963742102" sldId="354"/>
            <ac:spMk id="3" creationId="{855A86E0-C4E4-E7CC-C1B8-32DFF16F10C6}"/>
          </ac:spMkLst>
        </pc:spChg>
        <pc:spChg chg="del">
          <ac:chgData name="Ross Mounce" userId="cef7d32c-3f50-4a2f-bb50-b9e8092b9341" providerId="ADAL" clId="{EE8AB74F-BEA7-4361-9FA0-33EE5BC14EDE}" dt="2024-04-25T13:18:22.066" v="17900" actId="478"/>
          <ac:spMkLst>
            <pc:docMk/>
            <pc:sldMk cId="963742102" sldId="354"/>
            <ac:spMk id="4" creationId="{15513675-EBC8-C6E7-D741-64051A6DE55A}"/>
          </ac:spMkLst>
        </pc:spChg>
        <pc:spChg chg="add mod">
          <ac:chgData name="Ross Mounce" userId="cef7d32c-3f50-4a2f-bb50-b9e8092b9341" providerId="ADAL" clId="{EE8AB74F-BEA7-4361-9FA0-33EE5BC14EDE}" dt="2024-04-25T13:20:04.843" v="18036" actId="20577"/>
          <ac:spMkLst>
            <pc:docMk/>
            <pc:sldMk cId="963742102" sldId="354"/>
            <ac:spMk id="5" creationId="{47EF6BC5-654E-E5FD-1F71-594FD918FB90}"/>
          </ac:spMkLst>
        </pc:spChg>
        <pc:spChg chg="add mod">
          <ac:chgData name="Ross Mounce" userId="cef7d32c-3f50-4a2f-bb50-b9e8092b9341" providerId="ADAL" clId="{EE8AB74F-BEA7-4361-9FA0-33EE5BC14EDE}" dt="2024-04-25T13:20:21.380" v="18055" actId="20577"/>
          <ac:spMkLst>
            <pc:docMk/>
            <pc:sldMk cId="963742102" sldId="354"/>
            <ac:spMk id="6" creationId="{7870E867-E49E-18B0-6335-C2194DD45C17}"/>
          </ac:spMkLst>
        </pc:spChg>
        <pc:spChg chg="add mod">
          <ac:chgData name="Ross Mounce" userId="cef7d32c-3f50-4a2f-bb50-b9e8092b9341" providerId="ADAL" clId="{EE8AB74F-BEA7-4361-9FA0-33EE5BC14EDE}" dt="2024-04-25T13:20:37.809" v="18062" actId="1076"/>
          <ac:spMkLst>
            <pc:docMk/>
            <pc:sldMk cId="963742102" sldId="354"/>
            <ac:spMk id="7" creationId="{0B0EDC6D-DDDE-EB03-5FD5-671E4AE7726A}"/>
          </ac:spMkLst>
        </pc:spChg>
        <pc:picChg chg="del">
          <ac:chgData name="Ross Mounce" userId="cef7d32c-3f50-4a2f-bb50-b9e8092b9341" providerId="ADAL" clId="{EE8AB74F-BEA7-4361-9FA0-33EE5BC14EDE}" dt="2024-04-25T13:18:18.814" v="17899" actId="478"/>
          <ac:picMkLst>
            <pc:docMk/>
            <pc:sldMk cId="963742102" sldId="354"/>
            <ac:picMk id="1026" creationId="{202126AC-5016-4100-8E07-44732FD4AC38}"/>
          </ac:picMkLst>
        </pc:picChg>
        <pc:picChg chg="add mod">
          <ac:chgData name="Ross Mounce" userId="cef7d32c-3f50-4a2f-bb50-b9e8092b9341" providerId="ADAL" clId="{EE8AB74F-BEA7-4361-9FA0-33EE5BC14EDE}" dt="2024-04-25T13:19:46.012" v="18025" actId="1035"/>
          <ac:picMkLst>
            <pc:docMk/>
            <pc:sldMk cId="963742102" sldId="354"/>
            <ac:picMk id="2050" creationId="{5AF1E508-60DC-1D95-330D-0F9AF4C8FA46}"/>
          </ac:picMkLst>
        </pc:picChg>
        <pc:picChg chg="add mod">
          <ac:chgData name="Ross Mounce" userId="cef7d32c-3f50-4a2f-bb50-b9e8092b9341" providerId="ADAL" clId="{EE8AB74F-BEA7-4361-9FA0-33EE5BC14EDE}" dt="2024-04-25T13:19:46.012" v="18025" actId="1035"/>
          <ac:picMkLst>
            <pc:docMk/>
            <pc:sldMk cId="963742102" sldId="354"/>
            <ac:picMk id="2052" creationId="{0BC31521-E52A-91A9-255C-354415251544}"/>
          </ac:picMkLst>
        </pc:picChg>
        <pc:picChg chg="add mod">
          <ac:chgData name="Ross Mounce" userId="cef7d32c-3f50-4a2f-bb50-b9e8092b9341" providerId="ADAL" clId="{EE8AB74F-BEA7-4361-9FA0-33EE5BC14EDE}" dt="2024-04-25T13:19:46.012" v="18025" actId="1035"/>
          <ac:picMkLst>
            <pc:docMk/>
            <pc:sldMk cId="963742102" sldId="354"/>
            <ac:picMk id="2054" creationId="{4E2F5CDA-C94B-53C5-AADB-75893BAFA7C4}"/>
          </ac:picMkLst>
        </pc:picChg>
        <pc:picChg chg="del">
          <ac:chgData name="Ross Mounce" userId="cef7d32c-3f50-4a2f-bb50-b9e8092b9341" providerId="ADAL" clId="{EE8AB74F-BEA7-4361-9FA0-33EE5BC14EDE}" dt="2024-04-25T13:17:46.555" v="17861" actId="478"/>
          <ac:picMkLst>
            <pc:docMk/>
            <pc:sldMk cId="963742102" sldId="354"/>
            <ac:picMk id="4100" creationId="{4780921A-4415-54C2-2E34-67C2EEFF405B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3:30:05.225" v="18282" actId="1035"/>
        <pc:sldMkLst>
          <pc:docMk/>
          <pc:sldMk cId="696838378" sldId="355"/>
        </pc:sldMkLst>
        <pc:spChg chg="add mod">
          <ac:chgData name="Ross Mounce" userId="cef7d32c-3f50-4a2f-bb50-b9e8092b9341" providerId="ADAL" clId="{EE8AB74F-BEA7-4361-9FA0-33EE5BC14EDE}" dt="2024-04-25T13:30:05.225" v="18282" actId="1035"/>
          <ac:spMkLst>
            <pc:docMk/>
            <pc:sldMk cId="696838378" sldId="355"/>
            <ac:spMk id="2" creationId="{A1C206C7-D985-591F-5F85-D8B3EB6DAD19}"/>
          </ac:spMkLst>
        </pc:spChg>
        <pc:spChg chg="del">
          <ac:chgData name="Ross Mounce" userId="cef7d32c-3f50-4a2f-bb50-b9e8092b9341" providerId="ADAL" clId="{EE8AB74F-BEA7-4361-9FA0-33EE5BC14EDE}" dt="2024-04-25T13:25:44.425" v="18095" actId="478"/>
          <ac:spMkLst>
            <pc:docMk/>
            <pc:sldMk cId="696838378" sldId="355"/>
            <ac:spMk id="3" creationId="{17F5FEDB-4640-DFF3-7068-E486AC2D4119}"/>
          </ac:spMkLst>
        </pc:spChg>
        <pc:spChg chg="del">
          <ac:chgData name="Ross Mounce" userId="cef7d32c-3f50-4a2f-bb50-b9e8092b9341" providerId="ADAL" clId="{EE8AB74F-BEA7-4361-9FA0-33EE5BC14EDE}" dt="2024-04-25T13:25:46.633" v="18096" actId="478"/>
          <ac:spMkLst>
            <pc:docMk/>
            <pc:sldMk cId="696838378" sldId="355"/>
            <ac:spMk id="5" creationId="{313DAC54-69D3-D4B6-F8DF-1FFFF892F539}"/>
          </ac:spMkLst>
        </pc:spChg>
        <pc:spChg chg="del">
          <ac:chgData name="Ross Mounce" userId="cef7d32c-3f50-4a2f-bb50-b9e8092b9341" providerId="ADAL" clId="{EE8AB74F-BEA7-4361-9FA0-33EE5BC14EDE}" dt="2024-04-25T13:25:39.214" v="18093" actId="478"/>
          <ac:spMkLst>
            <pc:docMk/>
            <pc:sldMk cId="696838378" sldId="355"/>
            <ac:spMk id="7" creationId="{654AB550-224D-B628-C1F7-9C7EAEB8CB87}"/>
          </ac:spMkLst>
        </pc:spChg>
        <pc:spChg chg="del">
          <ac:chgData name="Ross Mounce" userId="cef7d32c-3f50-4a2f-bb50-b9e8092b9341" providerId="ADAL" clId="{EE8AB74F-BEA7-4361-9FA0-33EE5BC14EDE}" dt="2024-04-25T13:25:41.867" v="18094" actId="478"/>
          <ac:spMkLst>
            <pc:docMk/>
            <pc:sldMk cId="696838378" sldId="355"/>
            <ac:spMk id="8" creationId="{C6FD75B4-A2D5-191F-6114-58CAF23C7FCF}"/>
          </ac:spMkLst>
        </pc:spChg>
        <pc:spChg chg="add mod">
          <ac:chgData name="Ross Mounce" userId="cef7d32c-3f50-4a2f-bb50-b9e8092b9341" providerId="ADAL" clId="{EE8AB74F-BEA7-4361-9FA0-33EE5BC14EDE}" dt="2024-04-25T13:29:49.377" v="18266"/>
          <ac:spMkLst>
            <pc:docMk/>
            <pc:sldMk cId="696838378" sldId="355"/>
            <ac:spMk id="10" creationId="{BE692B50-235C-C9D2-2298-B3ADB05D2C7E}"/>
          </ac:spMkLst>
        </pc:spChg>
        <pc:spChg chg="mod">
          <ac:chgData name="Ross Mounce" userId="cef7d32c-3f50-4a2f-bb50-b9e8092b9341" providerId="ADAL" clId="{EE8AB74F-BEA7-4361-9FA0-33EE5BC14EDE}" dt="2024-04-25T13:25:55.051" v="18103" actId="14100"/>
          <ac:spMkLst>
            <pc:docMk/>
            <pc:sldMk cId="696838378" sldId="355"/>
            <ac:spMk id="12" creationId="{73BFDF51-727D-4E3B-92B8-2725F8CCA33B}"/>
          </ac:spMkLst>
        </pc:spChg>
        <pc:spChg chg="mod">
          <ac:chgData name="Ross Mounce" userId="cef7d32c-3f50-4a2f-bb50-b9e8092b9341" providerId="ADAL" clId="{EE8AB74F-BEA7-4361-9FA0-33EE5BC14EDE}" dt="2024-04-25T13:25:59.320" v="18105" actId="20577"/>
          <ac:spMkLst>
            <pc:docMk/>
            <pc:sldMk cId="696838378" sldId="355"/>
            <ac:spMk id="3103" creationId="{544B9703-60D2-49AE-8679-7649E0DA17C5}"/>
          </ac:spMkLst>
        </pc:spChg>
        <pc:grpChg chg="mod">
          <ac:chgData name="Ross Mounce" userId="cef7d32c-3f50-4a2f-bb50-b9e8092b9341" providerId="ADAL" clId="{EE8AB74F-BEA7-4361-9FA0-33EE5BC14EDE}" dt="2024-04-25T13:25:55.051" v="18103" actId="14100"/>
          <ac:grpSpMkLst>
            <pc:docMk/>
            <pc:sldMk cId="696838378" sldId="355"/>
            <ac:grpSpMk id="3074" creationId="{0BCE3DD9-89D1-49F8-B05E-C651EBAFF4F0}"/>
          </ac:grpSpMkLst>
        </pc:grpChg>
        <pc:picChg chg="mod">
          <ac:chgData name="Ross Mounce" userId="cef7d32c-3f50-4a2f-bb50-b9e8092b9341" providerId="ADAL" clId="{EE8AB74F-BEA7-4361-9FA0-33EE5BC14EDE}" dt="2024-04-25T13:30:05.225" v="18282" actId="1035"/>
          <ac:picMkLst>
            <pc:docMk/>
            <pc:sldMk cId="696838378" sldId="355"/>
            <ac:picMk id="4" creationId="{71E15030-712D-2B31-CE6B-9D1D4732E6E8}"/>
          </ac:picMkLst>
        </pc:picChg>
        <pc:picChg chg="add mod">
          <ac:chgData name="Ross Mounce" userId="cef7d32c-3f50-4a2f-bb50-b9e8092b9341" providerId="ADAL" clId="{EE8AB74F-BEA7-4361-9FA0-33EE5BC14EDE}" dt="2024-04-25T13:30:05.225" v="18282" actId="1035"/>
          <ac:picMkLst>
            <pc:docMk/>
            <pc:sldMk cId="696838378" sldId="355"/>
            <ac:picMk id="6" creationId="{E88667BA-9F2E-3C33-864E-39EA59573470}"/>
          </ac:picMkLst>
        </pc:picChg>
        <pc:picChg chg="add mod">
          <ac:chgData name="Ross Mounce" userId="cef7d32c-3f50-4a2f-bb50-b9e8092b9341" providerId="ADAL" clId="{EE8AB74F-BEA7-4361-9FA0-33EE5BC14EDE}" dt="2024-04-25T13:30:05.225" v="18282" actId="1035"/>
          <ac:picMkLst>
            <pc:docMk/>
            <pc:sldMk cId="696838378" sldId="355"/>
            <ac:picMk id="3076" creationId="{82A26ED8-1A8C-C8BB-0251-7D2937AC5A3E}"/>
          </ac:picMkLst>
        </pc:picChg>
        <pc:picChg chg="add">
          <ac:chgData name="Ross Mounce" userId="cef7d32c-3f50-4a2f-bb50-b9e8092b9341" providerId="ADAL" clId="{EE8AB74F-BEA7-4361-9FA0-33EE5BC14EDE}" dt="2024-04-25T13:29:09.398" v="18260"/>
          <ac:picMkLst>
            <pc:docMk/>
            <pc:sldMk cId="696838378" sldId="355"/>
            <ac:picMk id="3078" creationId="{2BC90A5B-5C3E-88B7-E9CE-CE9B69A6D124}"/>
          </ac:picMkLst>
        </pc:picChg>
        <pc:picChg chg="add mod">
          <ac:chgData name="Ross Mounce" userId="cef7d32c-3f50-4a2f-bb50-b9e8092b9341" providerId="ADAL" clId="{EE8AB74F-BEA7-4361-9FA0-33EE5BC14EDE}" dt="2024-04-25T13:30:05.225" v="18282" actId="1035"/>
          <ac:picMkLst>
            <pc:docMk/>
            <pc:sldMk cId="696838378" sldId="355"/>
            <ac:picMk id="3080" creationId="{393E1585-FBB8-D63F-ED3E-E718457B6632}"/>
          </ac:picMkLst>
        </pc:picChg>
        <pc:picChg chg="del">
          <ac:chgData name="Ross Mounce" userId="cef7d32c-3f50-4a2f-bb50-b9e8092b9341" providerId="ADAL" clId="{EE8AB74F-BEA7-4361-9FA0-33EE5BC14EDE}" dt="2024-04-25T13:27:31.235" v="18253" actId="478"/>
          <ac:picMkLst>
            <pc:docMk/>
            <pc:sldMk cId="696838378" sldId="355"/>
            <ac:picMk id="13314" creationId="{8F549426-485D-9EF8-4AEA-C61C16767B07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3:42:24.977" v="18856" actId="14100"/>
        <pc:sldMkLst>
          <pc:docMk/>
          <pc:sldMk cId="794468399" sldId="356"/>
        </pc:sldMkLst>
        <pc:spChg chg="mod">
          <ac:chgData name="Ross Mounce" userId="cef7d32c-3f50-4a2f-bb50-b9e8092b9341" providerId="ADAL" clId="{EE8AB74F-BEA7-4361-9FA0-33EE5BC14EDE}" dt="2024-04-25T13:37:42.680" v="18730" actId="20577"/>
          <ac:spMkLst>
            <pc:docMk/>
            <pc:sldMk cId="794468399" sldId="356"/>
            <ac:spMk id="2" creationId="{2AE506ED-8CCF-A4A0-7996-BB0C90F6B036}"/>
          </ac:spMkLst>
        </pc:spChg>
        <pc:spChg chg="add mod">
          <ac:chgData name="Ross Mounce" userId="cef7d32c-3f50-4a2f-bb50-b9e8092b9341" providerId="ADAL" clId="{EE8AB74F-BEA7-4361-9FA0-33EE5BC14EDE}" dt="2024-04-25T13:42:24.977" v="18856" actId="14100"/>
          <ac:spMkLst>
            <pc:docMk/>
            <pc:sldMk cId="794468399" sldId="356"/>
            <ac:spMk id="3" creationId="{ADE2D534-DAFA-7078-76D5-312984EC169B}"/>
          </ac:spMkLst>
        </pc:spChg>
        <pc:spChg chg="add mod">
          <ac:chgData name="Ross Mounce" userId="cef7d32c-3f50-4a2f-bb50-b9e8092b9341" providerId="ADAL" clId="{EE8AB74F-BEA7-4361-9FA0-33EE5BC14EDE}" dt="2024-04-25T13:41:45.819" v="18844" actId="1035"/>
          <ac:spMkLst>
            <pc:docMk/>
            <pc:sldMk cId="794468399" sldId="356"/>
            <ac:spMk id="4" creationId="{9DF04E90-A12A-06AA-AB5E-4B53A6511810}"/>
          </ac:spMkLst>
        </pc:spChg>
        <pc:spChg chg="add mod">
          <ac:chgData name="Ross Mounce" userId="cef7d32c-3f50-4a2f-bb50-b9e8092b9341" providerId="ADAL" clId="{EE8AB74F-BEA7-4361-9FA0-33EE5BC14EDE}" dt="2024-04-25T13:42:12.944" v="18847" actId="122"/>
          <ac:spMkLst>
            <pc:docMk/>
            <pc:sldMk cId="794468399" sldId="356"/>
            <ac:spMk id="5" creationId="{B71CA63C-6017-D9F2-2971-0768192C41FF}"/>
          </ac:spMkLst>
        </pc:spChg>
        <pc:picChg chg="del">
          <ac:chgData name="Ross Mounce" userId="cef7d32c-3f50-4a2f-bb50-b9e8092b9341" providerId="ADAL" clId="{EE8AB74F-BEA7-4361-9FA0-33EE5BC14EDE}" dt="2024-04-25T13:37:22.003" v="18695" actId="478"/>
          <ac:picMkLst>
            <pc:docMk/>
            <pc:sldMk cId="794468399" sldId="356"/>
            <ac:picMk id="2052" creationId="{6EB35113-47B7-6AD1-A617-B1D55E45A60A}"/>
          </ac:picMkLst>
        </pc:picChg>
        <pc:picChg chg="del">
          <ac:chgData name="Ross Mounce" userId="cef7d32c-3f50-4a2f-bb50-b9e8092b9341" providerId="ADAL" clId="{EE8AB74F-BEA7-4361-9FA0-33EE5BC14EDE}" dt="2024-04-25T13:37:27.645" v="18699" actId="478"/>
          <ac:picMkLst>
            <pc:docMk/>
            <pc:sldMk cId="794468399" sldId="356"/>
            <ac:picMk id="2054" creationId="{1075DCC7-01AE-F9CB-E201-BE25FDAB3739}"/>
          </ac:picMkLst>
        </pc:picChg>
        <pc:picChg chg="del">
          <ac:chgData name="Ross Mounce" userId="cef7d32c-3f50-4a2f-bb50-b9e8092b9341" providerId="ADAL" clId="{EE8AB74F-BEA7-4361-9FA0-33EE5BC14EDE}" dt="2024-04-25T13:37:28.995" v="18700" actId="478"/>
          <ac:picMkLst>
            <pc:docMk/>
            <pc:sldMk cId="794468399" sldId="356"/>
            <ac:picMk id="2056" creationId="{841DAE17-D0D7-848F-D287-EE26551A1968}"/>
          </ac:picMkLst>
        </pc:picChg>
        <pc:picChg chg="del">
          <ac:chgData name="Ross Mounce" userId="cef7d32c-3f50-4a2f-bb50-b9e8092b9341" providerId="ADAL" clId="{EE8AB74F-BEA7-4361-9FA0-33EE5BC14EDE}" dt="2024-04-25T13:37:29.866" v="18701" actId="478"/>
          <ac:picMkLst>
            <pc:docMk/>
            <pc:sldMk cId="794468399" sldId="356"/>
            <ac:picMk id="2058" creationId="{AA40DEDF-C998-8FAA-C25F-0881241CF20F}"/>
          </ac:picMkLst>
        </pc:picChg>
        <pc:picChg chg="del">
          <ac:chgData name="Ross Mounce" userId="cef7d32c-3f50-4a2f-bb50-b9e8092b9341" providerId="ADAL" clId="{EE8AB74F-BEA7-4361-9FA0-33EE5BC14EDE}" dt="2024-04-25T13:37:25.189" v="18697" actId="478"/>
          <ac:picMkLst>
            <pc:docMk/>
            <pc:sldMk cId="794468399" sldId="356"/>
            <ac:picMk id="2060" creationId="{B12BABA8-E59D-C304-AA94-976F93B4D40E}"/>
          </ac:picMkLst>
        </pc:picChg>
        <pc:picChg chg="del">
          <ac:chgData name="Ross Mounce" userId="cef7d32c-3f50-4a2f-bb50-b9e8092b9341" providerId="ADAL" clId="{EE8AB74F-BEA7-4361-9FA0-33EE5BC14EDE}" dt="2024-04-25T13:37:23.574" v="18696" actId="478"/>
          <ac:picMkLst>
            <pc:docMk/>
            <pc:sldMk cId="794468399" sldId="356"/>
            <ac:picMk id="2062" creationId="{F6F99785-96BD-E1BC-B145-582D6077569F}"/>
          </ac:picMkLst>
        </pc:picChg>
        <pc:picChg chg="del">
          <ac:chgData name="Ross Mounce" userId="cef7d32c-3f50-4a2f-bb50-b9e8092b9341" providerId="ADAL" clId="{EE8AB74F-BEA7-4361-9FA0-33EE5BC14EDE}" dt="2024-04-25T13:37:26.214" v="18698" actId="478"/>
          <ac:picMkLst>
            <pc:docMk/>
            <pc:sldMk cId="794468399" sldId="356"/>
            <ac:picMk id="2064" creationId="{70541D5B-A2B3-A638-CBF3-D4A0FC3096C0}"/>
          </ac:picMkLst>
        </pc:picChg>
        <pc:picChg chg="add mod">
          <ac:chgData name="Ross Mounce" userId="cef7d32c-3f50-4a2f-bb50-b9e8092b9341" providerId="ADAL" clId="{EE8AB74F-BEA7-4361-9FA0-33EE5BC14EDE}" dt="2024-04-25T13:41:45.819" v="18844" actId="1035"/>
          <ac:picMkLst>
            <pc:docMk/>
            <pc:sldMk cId="794468399" sldId="356"/>
            <ac:picMk id="5122" creationId="{8157EF11-3CC0-D6C7-4F37-183ED394C858}"/>
          </ac:picMkLst>
        </pc:picChg>
        <pc:picChg chg="add mod">
          <ac:chgData name="Ross Mounce" userId="cef7d32c-3f50-4a2f-bb50-b9e8092b9341" providerId="ADAL" clId="{EE8AB74F-BEA7-4361-9FA0-33EE5BC14EDE}" dt="2024-04-25T13:41:45.819" v="18844" actId="1035"/>
          <ac:picMkLst>
            <pc:docMk/>
            <pc:sldMk cId="794468399" sldId="356"/>
            <ac:picMk id="5124" creationId="{F7730F52-1C8D-AAC4-5E42-85795A9F2BF4}"/>
          </ac:picMkLst>
        </pc:picChg>
      </pc:sldChg>
      <pc:sldChg chg="addSp modSp add mod">
        <pc:chgData name="Ross Mounce" userId="cef7d32c-3f50-4a2f-bb50-b9e8092b9341" providerId="ADAL" clId="{EE8AB74F-BEA7-4361-9FA0-33EE5BC14EDE}" dt="2024-04-25T16:29:29.178" v="22159" actId="5793"/>
        <pc:sldMkLst>
          <pc:docMk/>
          <pc:sldMk cId="429131495" sldId="357"/>
        </pc:sldMkLst>
        <pc:spChg chg="mod">
          <ac:chgData name="Ross Mounce" userId="cef7d32c-3f50-4a2f-bb50-b9e8092b9341" providerId="ADAL" clId="{EE8AB74F-BEA7-4361-9FA0-33EE5BC14EDE}" dt="2024-04-25T13:46:34.211" v="19103" actId="20577"/>
          <ac:spMkLst>
            <pc:docMk/>
            <pc:sldMk cId="429131495" sldId="357"/>
            <ac:spMk id="2" creationId="{2AE506ED-8CCF-A4A0-7996-BB0C90F6B036}"/>
          </ac:spMkLst>
        </pc:spChg>
        <pc:spChg chg="add">
          <ac:chgData name="Ross Mounce" userId="cef7d32c-3f50-4a2f-bb50-b9e8092b9341" providerId="ADAL" clId="{EE8AB74F-BEA7-4361-9FA0-33EE5BC14EDE}" dt="2024-04-25T13:48:13.289" v="19226"/>
          <ac:spMkLst>
            <pc:docMk/>
            <pc:sldMk cId="429131495" sldId="357"/>
            <ac:spMk id="3" creationId="{A9FF0168-F89B-C792-2144-7EC080D1D4AE}"/>
          </ac:spMkLst>
        </pc:spChg>
        <pc:spChg chg="mod">
          <ac:chgData name="Ross Mounce" userId="cef7d32c-3f50-4a2f-bb50-b9e8092b9341" providerId="ADAL" clId="{EE8AB74F-BEA7-4361-9FA0-33EE5BC14EDE}" dt="2024-04-25T16:29:29.178" v="22159" actId="5793"/>
          <ac:spMkLst>
            <pc:docMk/>
            <pc:sldMk cId="429131495" sldId="357"/>
            <ac:spMk id="4" creationId="{34D97C21-8E4F-969F-B477-FA4A246F3CEF}"/>
          </ac:spMkLst>
        </pc:spChg>
        <pc:spChg chg="add mod">
          <ac:chgData name="Ross Mounce" userId="cef7d32c-3f50-4a2f-bb50-b9e8092b9341" providerId="ADAL" clId="{EE8AB74F-BEA7-4361-9FA0-33EE5BC14EDE}" dt="2024-04-25T13:53:46.549" v="19646" actId="1035"/>
          <ac:spMkLst>
            <pc:docMk/>
            <pc:sldMk cId="429131495" sldId="357"/>
            <ac:spMk id="10" creationId="{F265AEB2-FF65-2642-1117-CA2CE0C8110A}"/>
          </ac:spMkLst>
        </pc:spChg>
        <pc:picChg chg="add mod">
          <ac:chgData name="Ross Mounce" userId="cef7d32c-3f50-4a2f-bb50-b9e8092b9341" providerId="ADAL" clId="{EE8AB74F-BEA7-4361-9FA0-33EE5BC14EDE}" dt="2024-04-25T13:51:40.835" v="19385" actId="1076"/>
          <ac:picMkLst>
            <pc:docMk/>
            <pc:sldMk cId="429131495" sldId="357"/>
            <ac:picMk id="6" creationId="{6142F873-0B78-8A6F-BF53-3C2CE865970C}"/>
          </ac:picMkLst>
        </pc:picChg>
        <pc:picChg chg="add mod">
          <ac:chgData name="Ross Mounce" userId="cef7d32c-3f50-4a2f-bb50-b9e8092b9341" providerId="ADAL" clId="{EE8AB74F-BEA7-4361-9FA0-33EE5BC14EDE}" dt="2024-04-25T13:53:46.549" v="19646" actId="1035"/>
          <ac:picMkLst>
            <pc:docMk/>
            <pc:sldMk cId="429131495" sldId="357"/>
            <ac:picMk id="8" creationId="{06717C11-7D55-6342-44CF-B031A3CF4EA2}"/>
          </ac:picMkLst>
        </pc:picChg>
      </pc:sldChg>
      <pc:sldChg chg="addSp delSp modSp add mod">
        <pc:chgData name="Ross Mounce" userId="cef7d32c-3f50-4a2f-bb50-b9e8092b9341" providerId="ADAL" clId="{EE8AB74F-BEA7-4361-9FA0-33EE5BC14EDE}" dt="2024-04-25T16:18:59.724" v="21350" actId="1035"/>
        <pc:sldMkLst>
          <pc:docMk/>
          <pc:sldMk cId="1675312705" sldId="358"/>
        </pc:sldMkLst>
        <pc:spChg chg="mod">
          <ac:chgData name="Ross Mounce" userId="cef7d32c-3f50-4a2f-bb50-b9e8092b9341" providerId="ADAL" clId="{EE8AB74F-BEA7-4361-9FA0-33EE5BC14EDE}" dt="2024-04-25T13:58:44.971" v="20227" actId="20577"/>
          <ac:spMkLst>
            <pc:docMk/>
            <pc:sldMk cId="1675312705" sldId="358"/>
            <ac:spMk id="2" creationId="{2AE506ED-8CCF-A4A0-7996-BB0C90F6B036}"/>
          </ac:spMkLst>
        </pc:spChg>
        <pc:spChg chg="add del">
          <ac:chgData name="Ross Mounce" userId="cef7d32c-3f50-4a2f-bb50-b9e8092b9341" providerId="ADAL" clId="{EE8AB74F-BEA7-4361-9FA0-33EE5BC14EDE}" dt="2024-04-25T16:16:29.449" v="21333" actId="478"/>
          <ac:spMkLst>
            <pc:docMk/>
            <pc:sldMk cId="1675312705" sldId="358"/>
            <ac:spMk id="3" creationId="{3898E2EC-0B82-11F7-E79D-06617D274AE7}"/>
          </ac:spMkLst>
        </pc:spChg>
        <pc:spChg chg="mod">
          <ac:chgData name="Ross Mounce" userId="cef7d32c-3f50-4a2f-bb50-b9e8092b9341" providerId="ADAL" clId="{EE8AB74F-BEA7-4361-9FA0-33EE5BC14EDE}" dt="2024-04-25T13:58:17.929" v="20160" actId="113"/>
          <ac:spMkLst>
            <pc:docMk/>
            <pc:sldMk cId="1675312705" sldId="358"/>
            <ac:spMk id="4" creationId="{34D97C21-8E4F-969F-B477-FA4A246F3CEF}"/>
          </ac:spMkLst>
        </pc:spChg>
        <pc:picChg chg="del mod">
          <ac:chgData name="Ross Mounce" userId="cef7d32c-3f50-4a2f-bb50-b9e8092b9341" providerId="ADAL" clId="{EE8AB74F-BEA7-4361-9FA0-33EE5BC14EDE}" dt="2024-04-25T16:16:36.781" v="21334" actId="478"/>
          <ac:picMkLst>
            <pc:docMk/>
            <pc:sldMk cId="1675312705" sldId="358"/>
            <ac:picMk id="6" creationId="{6142F873-0B78-8A6F-BF53-3C2CE865970C}"/>
          </ac:picMkLst>
        </pc:picChg>
        <pc:picChg chg="mod">
          <ac:chgData name="Ross Mounce" userId="cef7d32c-3f50-4a2f-bb50-b9e8092b9341" providerId="ADAL" clId="{EE8AB74F-BEA7-4361-9FA0-33EE5BC14EDE}" dt="2024-04-25T13:58:24.881" v="20192" actId="1035"/>
          <ac:picMkLst>
            <pc:docMk/>
            <pc:sldMk cId="1675312705" sldId="358"/>
            <ac:picMk id="8" creationId="{06717C11-7D55-6342-44CF-B031A3CF4EA2}"/>
          </ac:picMkLst>
        </pc:picChg>
        <pc:picChg chg="add mod">
          <ac:chgData name="Ross Mounce" userId="cef7d32c-3f50-4a2f-bb50-b9e8092b9341" providerId="ADAL" clId="{EE8AB74F-BEA7-4361-9FA0-33EE5BC14EDE}" dt="2024-04-25T16:18:59.724" v="21350" actId="1035"/>
          <ac:picMkLst>
            <pc:docMk/>
            <pc:sldMk cId="1675312705" sldId="358"/>
            <ac:picMk id="2052" creationId="{A386283B-7B4B-1F00-E409-871A83B0ADAE}"/>
          </ac:picMkLst>
        </pc:picChg>
      </pc:sldChg>
      <pc:sldChg chg="modSp add mod">
        <pc:chgData name="Ross Mounce" userId="cef7d32c-3f50-4a2f-bb50-b9e8092b9341" providerId="ADAL" clId="{EE8AB74F-BEA7-4361-9FA0-33EE5BC14EDE}" dt="2024-04-25T16:31:52.701" v="22220" actId="20577"/>
        <pc:sldMkLst>
          <pc:docMk/>
          <pc:sldMk cId="3221092110" sldId="359"/>
        </pc:sldMkLst>
        <pc:spChg chg="mod">
          <ac:chgData name="Ross Mounce" userId="cef7d32c-3f50-4a2f-bb50-b9e8092b9341" providerId="ADAL" clId="{EE8AB74F-BEA7-4361-9FA0-33EE5BC14EDE}" dt="2024-04-25T14:03:24.447" v="21012" actId="20577"/>
          <ac:spMkLst>
            <pc:docMk/>
            <pc:sldMk cId="3221092110" sldId="359"/>
            <ac:spMk id="2" creationId="{2AE506ED-8CCF-A4A0-7996-BB0C90F6B036}"/>
          </ac:spMkLst>
        </pc:spChg>
        <pc:spChg chg="mod">
          <ac:chgData name="Ross Mounce" userId="cef7d32c-3f50-4a2f-bb50-b9e8092b9341" providerId="ADAL" clId="{EE8AB74F-BEA7-4361-9FA0-33EE5BC14EDE}" dt="2024-04-25T16:31:52.701" v="22220" actId="20577"/>
          <ac:spMkLst>
            <pc:docMk/>
            <pc:sldMk cId="3221092110" sldId="359"/>
            <ac:spMk id="4" creationId="{34D97C21-8E4F-969F-B477-FA4A246F3CEF}"/>
          </ac:spMkLst>
        </pc:spChg>
        <pc:picChg chg="mod">
          <ac:chgData name="Ross Mounce" userId="cef7d32c-3f50-4a2f-bb50-b9e8092b9341" providerId="ADAL" clId="{EE8AB74F-BEA7-4361-9FA0-33EE5BC14EDE}" dt="2024-04-25T16:19:43.851" v="21376" actId="1036"/>
          <ac:picMkLst>
            <pc:docMk/>
            <pc:sldMk cId="3221092110" sldId="359"/>
            <ac:picMk id="6" creationId="{6142F873-0B78-8A6F-BF53-3C2CE865970C}"/>
          </ac:picMkLst>
        </pc:picChg>
        <pc:picChg chg="mod">
          <ac:chgData name="Ross Mounce" userId="cef7d32c-3f50-4a2f-bb50-b9e8092b9341" providerId="ADAL" clId="{EE8AB74F-BEA7-4361-9FA0-33EE5BC14EDE}" dt="2024-04-25T16:19:37.119" v="21364" actId="1036"/>
          <ac:picMkLst>
            <pc:docMk/>
            <pc:sldMk cId="3221092110" sldId="359"/>
            <ac:picMk id="8" creationId="{06717C11-7D55-6342-44CF-B031A3CF4EA2}"/>
          </ac:picMkLst>
        </pc:picChg>
      </pc:sldChg>
      <pc:sldChg chg="add del">
        <pc:chgData name="Ross Mounce" userId="cef7d32c-3f50-4a2f-bb50-b9e8092b9341" providerId="ADAL" clId="{EE8AB74F-BEA7-4361-9FA0-33EE5BC14EDE}" dt="2024-04-25T16:08:06.089" v="21209"/>
        <pc:sldMkLst>
          <pc:docMk/>
          <pc:sldMk cId="1783904238" sldId="360"/>
        </pc:sldMkLst>
      </pc:sldChg>
      <pc:sldChg chg="modSp add">
        <pc:chgData name="Ross Mounce" userId="cef7d32c-3f50-4a2f-bb50-b9e8092b9341" providerId="ADAL" clId="{EE8AB74F-BEA7-4361-9FA0-33EE5BC14EDE}" dt="2024-04-25T16:29:07.348" v="22139" actId="1037"/>
        <pc:sldMkLst>
          <pc:docMk/>
          <pc:sldMk cId="1795073566" sldId="360"/>
        </pc:sldMkLst>
        <pc:picChg chg="mod">
          <ac:chgData name="Ross Mounce" userId="cef7d32c-3f50-4a2f-bb50-b9e8092b9341" providerId="ADAL" clId="{EE8AB74F-BEA7-4361-9FA0-33EE5BC14EDE}" dt="2024-04-25T16:29:07.348" v="22139" actId="1037"/>
          <ac:picMkLst>
            <pc:docMk/>
            <pc:sldMk cId="1795073566" sldId="360"/>
            <ac:picMk id="6146" creationId="{011A27D7-DCB8-3B76-E572-AD5B05C04427}"/>
          </ac:picMkLst>
        </pc:picChg>
      </pc:sldChg>
      <pc:sldChg chg="modSp add mod">
        <pc:chgData name="Ross Mounce" userId="cef7d32c-3f50-4a2f-bb50-b9e8092b9341" providerId="ADAL" clId="{EE8AB74F-BEA7-4361-9FA0-33EE5BC14EDE}" dt="2024-04-25T16:26:33.595" v="22071" actId="20577"/>
        <pc:sldMkLst>
          <pc:docMk/>
          <pc:sldMk cId="2127952386" sldId="361"/>
        </pc:sldMkLst>
        <pc:spChg chg="mod">
          <ac:chgData name="Ross Mounce" userId="cef7d32c-3f50-4a2f-bb50-b9e8092b9341" providerId="ADAL" clId="{EE8AB74F-BEA7-4361-9FA0-33EE5BC14EDE}" dt="2024-04-25T16:25:24.172" v="21970" actId="20577"/>
          <ac:spMkLst>
            <pc:docMk/>
            <pc:sldMk cId="2127952386" sldId="361"/>
            <ac:spMk id="2" creationId="{2AE506ED-8CCF-A4A0-7996-BB0C90F6B036}"/>
          </ac:spMkLst>
        </pc:spChg>
        <pc:spChg chg="mod">
          <ac:chgData name="Ross Mounce" userId="cef7d32c-3f50-4a2f-bb50-b9e8092b9341" providerId="ADAL" clId="{EE8AB74F-BEA7-4361-9FA0-33EE5BC14EDE}" dt="2024-04-25T16:26:33.595" v="22071" actId="20577"/>
          <ac:spMkLst>
            <pc:docMk/>
            <pc:sldMk cId="2127952386" sldId="361"/>
            <ac:spMk id="4" creationId="{34D97C21-8E4F-969F-B477-FA4A246F3CEF}"/>
          </ac:spMkLst>
        </pc:spChg>
        <pc:picChg chg="mod">
          <ac:chgData name="Ross Mounce" userId="cef7d32c-3f50-4a2f-bb50-b9e8092b9341" providerId="ADAL" clId="{EE8AB74F-BEA7-4361-9FA0-33EE5BC14EDE}" dt="2024-04-25T16:26:10.466" v="22007" actId="1035"/>
          <ac:picMkLst>
            <pc:docMk/>
            <pc:sldMk cId="2127952386" sldId="361"/>
            <ac:picMk id="8" creationId="{06717C11-7D55-6342-44CF-B031A3CF4EA2}"/>
          </ac:picMkLst>
        </pc:picChg>
        <pc:picChg chg="mod">
          <ac:chgData name="Ross Mounce" userId="cef7d32c-3f50-4a2f-bb50-b9e8092b9341" providerId="ADAL" clId="{EE8AB74F-BEA7-4361-9FA0-33EE5BC14EDE}" dt="2024-04-25T16:26:10.466" v="22007" actId="1035"/>
          <ac:picMkLst>
            <pc:docMk/>
            <pc:sldMk cId="2127952386" sldId="361"/>
            <ac:picMk id="2052" creationId="{A386283B-7B4B-1F00-E409-871A83B0AD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E3CD4-F2AA-476C-9EB2-64FEF1C975DC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DF5B0-1270-4E64-B873-6146E74B9F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82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far Arcadia has awarded grants worth 1.2 billion</a:t>
            </a:r>
            <a:r>
              <a:rPr lang="en-GB" baseline="0" dirty="0"/>
              <a:t> US dollars since 2002. Open access is one of the smaller programmes at Arcadia but that’s okay – it’s still a lot money.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DF5B0-1270-4E64-B873-6146E74B9F6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13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far Arcadia has awarded grants worth 1.2 billion</a:t>
            </a:r>
            <a:r>
              <a:rPr lang="en-GB" baseline="0" dirty="0"/>
              <a:t> US dollars since 2002. Open access is one of the smaller programmes at Arcadia but that’s okay – it’s still a lot money.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DF5B0-1270-4E64-B873-6146E74B9F6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014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DF5B0-1270-4E64-B873-6146E74B9F6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95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a pleasure to work for the Arcadia donors – they</a:t>
            </a:r>
            <a:r>
              <a:rPr lang="en-GB" baseline="0" dirty="0"/>
              <a:t> are really knowledgeable about open access. If you want to know more about what Arcadia thinks about open access I’d recommend these two publications; on the left a journal article which I note is available on the </a:t>
            </a:r>
            <a:r>
              <a:rPr lang="en-GB" baseline="0" dirty="0" err="1"/>
              <a:t>Perspectivia</a:t>
            </a:r>
            <a:r>
              <a:rPr lang="en-GB" baseline="0" dirty="0"/>
              <a:t> platform [shout out to Max Weber Stiftung], and on the right a much more recent book that is published with MIT Press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CDF5B0-1270-4E64-B873-6146E74B9F6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041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939bdaac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939bdaac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8AB7-694F-4951-AAB0-9A9DC5474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819E7-281A-4485-8479-D105CF4C3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256E9-C280-4B07-8F23-2BDAF682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3DA6C-91E5-493F-B482-D935AD04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FAD0E-BBC2-4F5A-9A64-236EEE4D6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05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20BAC-04C4-4F41-9AA0-5C804A69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902FC-AD85-4BAF-A474-FF1083011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77AB-17A6-4980-A23E-FD97EAFEA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4AA2A-F182-4482-A2A4-D82BF3CA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082F5-9CF0-478B-AFE2-EAB95C4C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98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ADB2E5-342C-4D20-9943-D6D13569F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B112F-873B-46D1-B788-78AE33102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75243-0597-40D2-A3AB-9295C416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145B7-F88C-487D-AF79-CEE4F276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C49DB-A8D1-4A86-A94F-8DFDF9AA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76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7A36-592B-4544-93DC-42102AF5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BA6BF-6D44-4AB5-AFC3-5EA80AB67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C62A-F1A4-4898-BFD3-F9FB73D3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BC341-6337-4408-9856-C08903BF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DE4BE-F6BE-4948-9C9F-3DDEA6F9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98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12C0-35A1-46CB-8CF9-EF38185AB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FF1E4-3C91-4EE3-88E3-B492B6161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0E6F8-727A-4C0C-93A9-54D1CEC5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A41EE-5A70-4057-B8B4-F627CBDB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539EC-2BCD-497E-B86F-D76B3C9B4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68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218F-2E17-4836-B285-3C6D38D4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CAA7A-799A-4687-8CF3-90F0019F1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D63A7-016E-4BF8-ADC2-4E44CAD12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73C07-3366-4C22-92B1-82585DCC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A7441-23FB-420F-B2A0-1CCE6B3C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93604-AB92-406A-BA98-F2D2FBF5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09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4B90-0725-49FC-9EB0-2EBA0D4D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A2575-D621-41BD-9175-FE939862B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137A9-7349-4946-99CF-46CD6422A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FD8C85-31F7-43D7-A4D1-99C19215E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B7882-97CA-4BD4-A329-651553F33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7C7A5-24EF-4B48-B2A9-3190323B2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41467C-D80C-4D9D-963B-92E32A77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007D6-A719-4D02-B326-8CF0F8CF0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50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C131-E90D-4318-B5D1-61F306B0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60158D-A2FA-463F-82D9-2208EB7A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68A86-FF8C-4361-93DD-7D708B44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2FCB3-979E-49D5-A524-04132DE5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366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53ED8-7A21-4B4F-9E6F-D748D5CB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B49E02-7BFA-47EB-9E36-DBA9DF3A8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CAC1B-CCE7-4EFA-BEB1-C63F74CB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6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75C18-8179-49B9-BFCB-D540104DA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AE35-4D05-45E4-9127-A79038D5B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AEEB5-7ECD-4318-8F0C-B7A32F08A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1C790-0F28-437F-AF03-9BA67B87D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A7A13-017D-43A5-935F-71DE2448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60AF1-CBCE-4624-B6DD-F63A1E35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41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D4D9-C231-4C09-85F8-D5E85D89D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62C08-F6B4-4557-B694-F9A7F645C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B5516-7489-4F6E-A86A-C8ADB81FA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8C159-038B-4D41-A3D7-14502D8E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7DF1F-C44D-4318-BE48-14888371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B5119-81B7-4531-80A3-A60A6915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692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54678C-1F94-4C81-9F48-4CDBDE401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5657-8425-4153-A708-30B732EC5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EC11C-BCC3-4BC0-ACF5-EB69CF3068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F2933-C664-4043-BD5B-970761D05C97}" type="datetimeFigureOut">
              <a:rPr lang="en-GB" smtClean="0"/>
              <a:t>25/04/2024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75FE6-1D7E-44B9-A389-BD20DD96F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A41CC-FE19-4FAA-B40B-8DEB54BC4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128DD-87D6-4872-9B6B-913CA24AD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07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1.jpg"/><Relationship Id="rId10" Type="http://schemas.openxmlformats.org/officeDocument/2006/relationships/image" Target="../media/image38.jpe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nfrafinder.investinopen.org/" TargetMode="Externa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inopen.org/add-an-infrastructure-to-infra-find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hyperlink" Target="https://form.asana.com/?k=_SIAKr0YcFgxdAgWY3fCNQ&amp;d=120403927942891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itpress.mit.edu/european-sociological-association-journals-european-societies-and-european-journal-of-cultural-and-political-sociology-move-to-diamond-open-access-at-the-mit-press/" TargetMode="Externa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hyperlink" Target="https://mitpress.mit.edu/national-science-foundation-research-award-will-expand-shiftopeninitiative/" TargetMode="External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rid.mitpress.mit.edu/" TargetMode="Externa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hyperlink" Target="https://hal.science/hal-04013152v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24072/pci.mcb.100187" TargetMode="Externa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7.png"/><Relationship Id="rId7" Type="http://schemas.openxmlformats.org/officeDocument/2006/relationships/hyperlink" Target="https://dash.harvard.ed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0.png"/><Relationship Id="rId4" Type="http://schemas.openxmlformats.org/officeDocument/2006/relationships/hyperlink" Target="https://library.harvard.edu/about/news/2024-04-23/harvard-library-launching-harvard-open-journals-progra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ilstein-institut.de/en/about-us/job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itpress.mit.edu/the-mit-press-receives-10-million-endowment-gift-for-open-access-to-knowledge/" TargetMode="External"/><Relationship Id="rId5" Type="http://schemas.openxmlformats.org/officeDocument/2006/relationships/hyperlink" Target="WikimediaEndowment.org" TargetMode="External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ikimediafoundation.org/news/2023/04/13/first-grants-announced-from-the-wikimedia-endowmen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hyperlink" Target="https://www.mtosmt.org/about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hyperlink" Target="https://www.openlibhums.org/news/70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libhums.org/news/70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11" Type="http://schemas.openxmlformats.org/officeDocument/2006/relationships/hyperlink" Target="https://copim.pubpub.org/pub/open-book-futures-announcement/release/1" TargetMode="External"/><Relationship Id="rId5" Type="http://schemas.openxmlformats.org/officeDocument/2006/relationships/image" Target="../media/image88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asummit.uct.ac.za/" TargetMode="External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bscribetoopencommunity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bout.muse.jhu.edu/muse/s2o/" TargetMode="External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hyperlink" Target="https://ems.press/open-mathematics-through-subscribe-to-ope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barcelona-declaration.org/" TargetMode="External"/><Relationship Id="rId4" Type="http://schemas.openxmlformats.org/officeDocument/2006/relationships/image" Target="../media/image104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2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cls.org/programs/open-access-book-prize/" TargetMode="External"/><Relationship Id="rId4" Type="http://schemas.openxmlformats.org/officeDocument/2006/relationships/image" Target="../media/image11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taa.org/about/news-and-publications/news/2024/04/18/better-together--btaa-libraries--cdl-and-lyrasis-commit-to-strengthen-diamond-open-access-in-the-united-state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987/com-23-1485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7551/mitpress/14887.001.000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perspectivia.net/receive/pnet_mods_00002460" TargetMode="Externa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adiafund.org.uk/promoting-open-acces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gif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A6D7176-615A-58A0-38D3-D052A65E2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61396"/>
            <a:ext cx="10905066" cy="3135206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AA934-21E6-5C2E-FAA8-C6E1ABB8FEBD}"/>
              </a:ext>
            </a:extLst>
          </p:cNvPr>
          <p:cNvSpPr txBox="1"/>
          <p:nvPr/>
        </p:nvSpPr>
        <p:spPr>
          <a:xfrm>
            <a:off x="3568786" y="4534937"/>
            <a:ext cx="6433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Dr Ross Mounce, Director of Open Access Programmes</a:t>
            </a:r>
          </a:p>
          <a:p>
            <a:r>
              <a:rPr lang="en-GB" dirty="0"/>
              <a:t>  </a:t>
            </a:r>
          </a:p>
          <a:p>
            <a:r>
              <a:rPr lang="en-GB" dirty="0"/>
              <a:t>             @rmounce@mastodon.social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D2CC8-87D0-A5BC-A73B-CD8545052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043" y="5089235"/>
            <a:ext cx="439520" cy="47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3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7C1E8C-5ADC-4E76-2ABA-5B876C9F0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2" y="1138106"/>
            <a:ext cx="7753350" cy="381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2D8549-E6DE-0CD2-94A7-9B4AE624D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620" y="3429001"/>
            <a:ext cx="3807931" cy="2898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C4C34-70CD-AB6D-365E-E9003A6A6613}"/>
              </a:ext>
            </a:extLst>
          </p:cNvPr>
          <p:cNvSpPr txBox="1"/>
          <p:nvPr/>
        </p:nvSpPr>
        <p:spPr>
          <a:xfrm>
            <a:off x="1215222" y="5345309"/>
            <a:ext cx="628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masis MT Pro Medium" panose="02040604050005020304" pitchFamily="18" charset="0"/>
              </a:rPr>
              <a:t>OpenScholarlyInfrastructure.org </a:t>
            </a:r>
          </a:p>
        </p:txBody>
      </p:sp>
    </p:spTree>
    <p:extLst>
      <p:ext uri="{BB962C8B-B14F-4D97-AF65-F5344CB8AC3E}">
        <p14:creationId xmlns:p14="http://schemas.microsoft.com/office/powerpoint/2010/main" val="1074442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 call to join the POSI posse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B098C-DE4B-3849-9D86-CDC622C6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83" y="1144240"/>
            <a:ext cx="5581650" cy="5456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C4C34-70CD-AB6D-365E-E9003A6A6613}"/>
              </a:ext>
            </a:extLst>
          </p:cNvPr>
          <p:cNvSpPr txBox="1"/>
          <p:nvPr/>
        </p:nvSpPr>
        <p:spPr>
          <a:xfrm>
            <a:off x="5282397" y="6015483"/>
            <a:ext cx="6288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masis MT Pro Medium" panose="02040604050005020304" pitchFamily="18" charset="0"/>
              </a:rPr>
              <a:t>OpenScholarlyInfrastructure.org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58548-5F04-0486-4DA3-9A6D90E901D8}"/>
              </a:ext>
            </a:extLst>
          </p:cNvPr>
          <p:cNvSpPr txBox="1"/>
          <p:nvPr/>
        </p:nvSpPr>
        <p:spPr>
          <a:xfrm>
            <a:off x="6810374" y="2056368"/>
            <a:ext cx="46557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The open community needs to articulate why it offers a better solution.</a:t>
            </a:r>
          </a:p>
          <a:p>
            <a:endParaRPr lang="en-GB" sz="3200" dirty="0"/>
          </a:p>
          <a:p>
            <a:r>
              <a:rPr lang="en-GB" sz="3200" dirty="0"/>
              <a:t>I think POSI is a smart endeavour in that regard.</a:t>
            </a:r>
          </a:p>
        </p:txBody>
      </p:sp>
    </p:spTree>
    <p:extLst>
      <p:ext uri="{BB962C8B-B14F-4D97-AF65-F5344CB8AC3E}">
        <p14:creationId xmlns:p14="http://schemas.microsoft.com/office/powerpoint/2010/main" val="266149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3AFF4E-460A-D78A-4295-4A69A6AA2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83" y="1099629"/>
            <a:ext cx="7003540" cy="5504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5551F-8211-5BD5-A671-891927883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208" y="2667698"/>
            <a:ext cx="4380517" cy="20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0B09584-35D5-4A1C-9E43-769D4341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58" y="1173988"/>
            <a:ext cx="5547920" cy="179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24CC85-6AF5-08E3-1768-6CBC326C8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13" y="2970561"/>
            <a:ext cx="9293210" cy="3431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99CC12-0A56-D051-E98A-5DAFEE421DF4}"/>
              </a:ext>
            </a:extLst>
          </p:cNvPr>
          <p:cNvSpPr txBox="1"/>
          <p:nvPr/>
        </p:nvSpPr>
        <p:spPr>
          <a:xfrm>
            <a:off x="10037220" y="2155438"/>
            <a:ext cx="1923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Supported by  grants from these (and more):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8C7FA07-42E6-2A80-2C6B-07C601BF92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297" y="3204602"/>
            <a:ext cx="1561029" cy="448796"/>
          </a:xfrm>
          <a:prstGeom prst="rect">
            <a:avLst/>
          </a:prstGeom>
          <a:ln>
            <a:noFill/>
          </a:ln>
        </p:spPr>
      </p:pic>
      <p:pic>
        <p:nvPicPr>
          <p:cNvPr id="10" name="Picture 6" descr="The Mellon Foundation">
            <a:extLst>
              <a:ext uri="{FF2B5EF4-FFF2-40B4-BE49-F238E27FC236}">
                <a16:creationId xmlns:a16="http://schemas.microsoft.com/office/drawing/2014/main" id="{C1694ECC-B158-F4E5-1921-4239A7B2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982" y="3770843"/>
            <a:ext cx="1101658" cy="73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mons Foundation - Collaboration on the Origins of Life Postdoctoral  Fellowships | PhD Graduate Education at Northeastern University">
            <a:extLst>
              <a:ext uri="{FF2B5EF4-FFF2-40B4-BE49-F238E27FC236}">
                <a16:creationId xmlns:a16="http://schemas.microsoft.com/office/drawing/2014/main" id="{53B4F2E2-4C6C-B98B-6877-8DA12C11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41" y="4656856"/>
            <a:ext cx="1365137" cy="38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old Spring Harbor Laboratory to boost sharing of global scientific  research in collaboration with the Chan Zuckerberg Initiative | Cold Spring  Harbor Laboratory">
            <a:extLst>
              <a:ext uri="{FF2B5EF4-FFF2-40B4-BE49-F238E27FC236}">
                <a16:creationId xmlns:a16="http://schemas.microsoft.com/office/drawing/2014/main" id="{C4CBAAF8-E17C-DDE9-34E1-827F5B146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" t="17118" r="6014" b="14617"/>
          <a:stretch/>
        </p:blipFill>
        <p:spPr bwMode="auto">
          <a:xfrm>
            <a:off x="10234336" y="5161111"/>
            <a:ext cx="1561029" cy="7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DDB31813-72AC-CA68-0493-A87C3A436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41" y="5962813"/>
            <a:ext cx="621618" cy="62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chmidt Futures | LinkedIn">
            <a:extLst>
              <a:ext uri="{FF2B5EF4-FFF2-40B4-BE49-F238E27FC236}">
                <a16:creationId xmlns:a16="http://schemas.microsoft.com/office/drawing/2014/main" id="{6EA073CB-2047-17F7-5E0A-1038FA78D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597" y="5972650"/>
            <a:ext cx="611781" cy="61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784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Documenting open infrastructure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4" descr="An inforgraphic on Infra Finder's key features. The text in the graphic is a copy of the text in the bullet points above.">
            <a:extLst>
              <a:ext uri="{FF2B5EF4-FFF2-40B4-BE49-F238E27FC236}">
                <a16:creationId xmlns:a16="http://schemas.microsoft.com/office/drawing/2014/main" id="{7F82DFA2-C3F9-AD4E-B94C-D987B795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2763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624C5A-109F-3E55-DC40-53D33AD2439D}"/>
              </a:ext>
            </a:extLst>
          </p:cNvPr>
          <p:cNvSpPr/>
          <p:nvPr/>
        </p:nvSpPr>
        <p:spPr>
          <a:xfrm>
            <a:off x="3190875" y="1178617"/>
            <a:ext cx="1343025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New - Free signs icons">
            <a:extLst>
              <a:ext uri="{FF2B5EF4-FFF2-40B4-BE49-F238E27FC236}">
                <a16:creationId xmlns:a16="http://schemas.microsoft.com/office/drawing/2014/main" id="{73CE9617-512C-C35F-DAEE-72317CADF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499" y="1020071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96E1D2-BF57-6477-B973-5EAC4A59E072}"/>
              </a:ext>
            </a:extLst>
          </p:cNvPr>
          <p:cNvSpPr txBox="1"/>
          <p:nvPr/>
        </p:nvSpPr>
        <p:spPr>
          <a:xfrm>
            <a:off x="7830105" y="6107837"/>
            <a:ext cx="407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5"/>
              </a:rPr>
              <a:t>infrafinder.investinopen.org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27777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Additions and feedback are welcome!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624C5A-109F-3E55-DC40-53D33AD2439D}"/>
              </a:ext>
            </a:extLst>
          </p:cNvPr>
          <p:cNvSpPr/>
          <p:nvPr/>
        </p:nvSpPr>
        <p:spPr>
          <a:xfrm>
            <a:off x="3190875" y="1178617"/>
            <a:ext cx="1343025" cy="561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E61DE-0BA4-429B-BEE5-FDAA8C5B85A1}"/>
              </a:ext>
            </a:extLst>
          </p:cNvPr>
          <p:cNvSpPr txBox="1"/>
          <p:nvPr/>
        </p:nvSpPr>
        <p:spPr>
          <a:xfrm>
            <a:off x="284163" y="1505720"/>
            <a:ext cx="59629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Is your open infrastructure not yet in Infra Finder?</a:t>
            </a:r>
          </a:p>
          <a:p>
            <a:endParaRPr lang="en-GB" sz="3200" dirty="0"/>
          </a:p>
          <a:p>
            <a:r>
              <a:rPr lang="en-GB" sz="2800" dirty="0"/>
              <a:t>You can change that by filling out the expression of interest form*:</a:t>
            </a:r>
          </a:p>
          <a:p>
            <a:endParaRPr lang="en-GB" sz="3200" dirty="0"/>
          </a:p>
          <a:p>
            <a:r>
              <a:rPr lang="en-GB" sz="3200" dirty="0">
                <a:hlinkClick r:id="rId3"/>
              </a:rPr>
              <a:t>https://investinopen.org/add-an-infrastructure-to-infra-finder/</a:t>
            </a:r>
            <a:endParaRPr lang="en-GB" sz="3200" dirty="0"/>
          </a:p>
          <a:p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9DC37-4512-804A-EF9B-825524098FD2}"/>
              </a:ext>
            </a:extLst>
          </p:cNvPr>
          <p:cNvSpPr txBox="1"/>
          <p:nvPr/>
        </p:nvSpPr>
        <p:spPr>
          <a:xfrm>
            <a:off x="6465887" y="4045223"/>
            <a:ext cx="55832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Infra Finder is not yet perfect</a:t>
            </a:r>
          </a:p>
          <a:p>
            <a:endParaRPr lang="en-GB" sz="1600" dirty="0"/>
          </a:p>
          <a:p>
            <a:r>
              <a:rPr lang="en-GB" sz="3200" dirty="0"/>
              <a:t>	</a:t>
            </a:r>
            <a:r>
              <a:rPr lang="en-GB" sz="2800" dirty="0"/>
              <a:t>If you have feedback you’d 	like to give IOI, </a:t>
            </a:r>
            <a:r>
              <a:rPr lang="en-GB" sz="2800" dirty="0">
                <a:hlinkClick r:id="rId4"/>
              </a:rPr>
              <a:t>please do</a:t>
            </a:r>
            <a:r>
              <a:rPr lang="en-GB" sz="28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03F26-4BA5-8123-75FE-BC383CF9CC9D}"/>
              </a:ext>
            </a:extLst>
          </p:cNvPr>
          <p:cNvSpPr txBox="1"/>
          <p:nvPr/>
        </p:nvSpPr>
        <p:spPr>
          <a:xfrm>
            <a:off x="837114" y="6200006"/>
            <a:ext cx="998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</a:t>
            </a:r>
            <a:r>
              <a:rPr lang="en-GB" i="0" dirty="0">
                <a:solidFill>
                  <a:srgbClr val="000000"/>
                </a:solidFill>
                <a:effectLst/>
              </a:rPr>
              <a:t>The expression of interest form should only be submitted by those affiliated with the service itself</a:t>
            </a:r>
            <a:endParaRPr lang="en-GB" dirty="0"/>
          </a:p>
        </p:txBody>
      </p:sp>
      <p:pic>
        <p:nvPicPr>
          <p:cNvPr id="5122" name="Picture 2" descr="Open and honest feedback : International Procurement &amp; Logistics">
            <a:extLst>
              <a:ext uri="{FF2B5EF4-FFF2-40B4-BE49-F238E27FC236}">
                <a16:creationId xmlns:a16="http://schemas.microsoft.com/office/drawing/2014/main" id="{9B670C18-B96E-5039-A8E6-FC61D864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77" y="1243117"/>
            <a:ext cx="4418330" cy="252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318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Coming soon…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EF44CF-C9F9-1930-0A2A-FDA33FB29FE4}"/>
              </a:ext>
            </a:extLst>
          </p:cNvPr>
          <p:cNvSpPr txBox="1"/>
          <p:nvPr/>
        </p:nvSpPr>
        <p:spPr>
          <a:xfrm>
            <a:off x="1495424" y="2733993"/>
            <a:ext cx="9539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The State of Open Infrastructure report:</a:t>
            </a:r>
          </a:p>
          <a:p>
            <a:pPr algn="ctr"/>
            <a:endParaRPr lang="en-GB" sz="3200" dirty="0"/>
          </a:p>
          <a:p>
            <a:pPr algn="ctr"/>
            <a:r>
              <a:rPr lang="en-GB" sz="3200" dirty="0"/>
              <a:t>surfacing trends, patterns, and gaps in the investment in and adoption of open infrastructure</a:t>
            </a:r>
          </a:p>
          <a:p>
            <a:pPr algn="ctr"/>
            <a:endParaRPr lang="en-GB" sz="3200" dirty="0"/>
          </a:p>
          <a:p>
            <a:pPr algn="ctr"/>
            <a:r>
              <a:rPr lang="en-GB" sz="3200" b="0" i="0" dirty="0">
                <a:solidFill>
                  <a:srgbClr val="000000"/>
                </a:solidFill>
                <a:effectLst/>
                <a:latin typeface="Inter"/>
              </a:rPr>
              <a:t>The first edition will be published </a:t>
            </a:r>
            <a:r>
              <a:rPr lang="en-GB" sz="3200" dirty="0">
                <a:solidFill>
                  <a:srgbClr val="000000"/>
                </a:solidFill>
                <a:latin typeface="Inter"/>
              </a:rPr>
              <a:t>next month (May)</a:t>
            </a:r>
            <a:r>
              <a:rPr lang="en-GB" sz="3200" b="0" i="0" dirty="0">
                <a:solidFill>
                  <a:srgbClr val="000000"/>
                </a:solidFill>
                <a:effectLst/>
                <a:latin typeface="Inter"/>
              </a:rPr>
              <a:t>…</a:t>
            </a:r>
            <a:endParaRPr lang="en-GB" sz="3200" dirty="0"/>
          </a:p>
        </p:txBody>
      </p:sp>
      <p:pic>
        <p:nvPicPr>
          <p:cNvPr id="6146" name="Picture 2" descr="Invest in Open Infrastructure">
            <a:extLst>
              <a:ext uri="{FF2B5EF4-FFF2-40B4-BE49-F238E27FC236}">
                <a16:creationId xmlns:a16="http://schemas.microsoft.com/office/drawing/2014/main" id="{4F100F41-27E0-F544-651D-5AFB676E5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409" y="1178617"/>
            <a:ext cx="2983537" cy="9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me - COKI">
            <a:extLst>
              <a:ext uri="{FF2B5EF4-FFF2-40B4-BE49-F238E27FC236}">
                <a16:creationId xmlns:a16="http://schemas.microsoft.com/office/drawing/2014/main" id="{C1B6318E-7558-BB98-786A-26C34E6D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175" y="1008923"/>
            <a:ext cx="4266324" cy="116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E2B636-6A81-4F1F-3962-A1F7F73C59CB}"/>
              </a:ext>
            </a:extLst>
          </p:cNvPr>
          <p:cNvSpPr txBox="1"/>
          <p:nvPr/>
        </p:nvSpPr>
        <p:spPr>
          <a:xfrm>
            <a:off x="5236288" y="816330"/>
            <a:ext cx="1528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1520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CF56E7-66D9-9D5F-23CA-1428730CB5A3}"/>
              </a:ext>
            </a:extLst>
          </p:cNvPr>
          <p:cNvSpPr txBox="1"/>
          <p:nvPr/>
        </p:nvSpPr>
        <p:spPr>
          <a:xfrm>
            <a:off x="1162703" y="2815791"/>
            <a:ext cx="111010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dirty="0"/>
              <a:t>Beyond APC/BPC models</a:t>
            </a:r>
          </a:p>
          <a:p>
            <a:pPr algn="ctr"/>
            <a:endParaRPr lang="en-GB" sz="7200" dirty="0"/>
          </a:p>
          <a:p>
            <a:pPr algn="ctr"/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380716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MIT Press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5E125A9-EE50-30E9-A68A-A4EC9BFA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10" y="1633900"/>
            <a:ext cx="3727643" cy="2485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5E16BB-F15C-B8FF-AFC1-89439BF4B95E}"/>
              </a:ext>
            </a:extLst>
          </p:cNvPr>
          <p:cNvSpPr txBox="1"/>
          <p:nvPr/>
        </p:nvSpPr>
        <p:spPr>
          <a:xfrm>
            <a:off x="933511" y="1166070"/>
            <a:ext cx="403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Books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9562F-B3AD-E124-3EB7-9A3B68A93D52}"/>
              </a:ext>
            </a:extLst>
          </p:cNvPr>
          <p:cNvSpPr txBox="1"/>
          <p:nvPr/>
        </p:nvSpPr>
        <p:spPr>
          <a:xfrm>
            <a:off x="5638800" y="1246752"/>
            <a:ext cx="637390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D2O statistics (as of Jan 2024): </a:t>
            </a:r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322 supporting libraries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162 books made OA without author-side fees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Over 423,000 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9 books with &gt;10,000 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13% Humanities | 55% Social Sciences | 32% STEM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83748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MIT Press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5E125A9-EE50-30E9-A68A-A4EC9BFA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10" y="1633900"/>
            <a:ext cx="3727643" cy="24850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5E16BB-F15C-B8FF-AFC1-89439BF4B95E}"/>
              </a:ext>
            </a:extLst>
          </p:cNvPr>
          <p:cNvSpPr txBox="1"/>
          <p:nvPr/>
        </p:nvSpPr>
        <p:spPr>
          <a:xfrm>
            <a:off x="933511" y="1166070"/>
            <a:ext cx="403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Books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D244A-4129-BA85-57D7-BF3E9CF3ADD2}"/>
              </a:ext>
            </a:extLst>
          </p:cNvPr>
          <p:cNvSpPr txBox="1"/>
          <p:nvPr/>
        </p:nvSpPr>
        <p:spPr>
          <a:xfrm>
            <a:off x="5190565" y="1004705"/>
            <a:ext cx="682214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err="1"/>
              <a:t>Mythbusting</a:t>
            </a:r>
            <a:r>
              <a:rPr lang="en-GB" sz="3200" b="1" dirty="0"/>
              <a:t> </a:t>
            </a:r>
          </a:p>
          <a:p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OA doesn’t mean an end to print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OA is not “anti-revenue”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Many D2O books have sold over a thousand print copies.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Selling print copies, whilst the OA edition is simultaneously &amp; immediately (no embargo) available online, is a good &amp; ethical strategy.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60636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Talk Outline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737C26-2D2D-EDCB-24B4-EC65988108B5}"/>
              </a:ext>
            </a:extLst>
          </p:cNvPr>
          <p:cNvSpPr txBox="1"/>
          <p:nvPr/>
        </p:nvSpPr>
        <p:spPr>
          <a:xfrm>
            <a:off x="1419225" y="1771650"/>
            <a:ext cx="842822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What is Arcadia?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Examples of grants and organisations we’ve funded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Beyond APC/BPC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Building a better scholarly world </a:t>
            </a:r>
          </a:p>
          <a:p>
            <a:r>
              <a:rPr lang="en-GB" sz="2400" dirty="0"/>
              <a:t> -&gt; the global alliance for diamond open access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 reminder of just how bad the legacy publishing system 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41657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MIT Press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shift.plus.open.plus.graphic.4">
            <a:extLst>
              <a:ext uri="{FF2B5EF4-FFF2-40B4-BE49-F238E27FC236}">
                <a16:creationId xmlns:a16="http://schemas.microsoft.com/office/drawing/2014/main" id="{F5DF9CDF-226F-E658-984C-A7643932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141" y="2072081"/>
            <a:ext cx="5840346" cy="194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C2252-9D09-6D91-46F7-9F1C4B7369D0}"/>
              </a:ext>
            </a:extLst>
          </p:cNvPr>
          <p:cNvSpPr txBox="1"/>
          <p:nvPr/>
        </p:nvSpPr>
        <p:spPr>
          <a:xfrm>
            <a:off x="6303863" y="1166070"/>
            <a:ext cx="403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Journals</a:t>
            </a:r>
          </a:p>
        </p:txBody>
      </p:sp>
      <p:pic>
        <p:nvPicPr>
          <p:cNvPr id="7170" name="Picture 2" descr="European Sociological Association (ESA) | Eurofamnet">
            <a:extLst>
              <a:ext uri="{FF2B5EF4-FFF2-40B4-BE49-F238E27FC236}">
                <a16:creationId xmlns:a16="http://schemas.microsoft.com/office/drawing/2014/main" id="{33A8A4C0-8FEF-3C1C-9D93-F3C81906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369" y="1854847"/>
            <a:ext cx="22288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EE532-1514-B5E3-B749-5A8EDB29BC6A}"/>
              </a:ext>
            </a:extLst>
          </p:cNvPr>
          <p:cNvSpPr txBox="1"/>
          <p:nvPr/>
        </p:nvSpPr>
        <p:spPr>
          <a:xfrm>
            <a:off x="394447" y="3429000"/>
            <a:ext cx="52526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t</a:t>
            </a:r>
            <a:r>
              <a:rPr lang="en-GB" i="0" dirty="0">
                <a:solidFill>
                  <a:srgbClr val="000000"/>
                </a:solidFill>
                <a:effectLst/>
              </a:rPr>
              <a:t>he European Sociological Association journals: 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pPr algn="ctr"/>
            <a:r>
              <a:rPr lang="en-GB" i="0" dirty="0">
                <a:solidFill>
                  <a:srgbClr val="000000"/>
                </a:solidFill>
                <a:effectLst/>
              </a:rPr>
              <a:t>‘European Societies’ </a:t>
            </a:r>
          </a:p>
          <a:p>
            <a:pPr algn="ctr"/>
            <a:r>
              <a:rPr lang="en-GB" i="0" dirty="0">
                <a:solidFill>
                  <a:srgbClr val="000000"/>
                </a:solidFill>
                <a:effectLst/>
              </a:rPr>
              <a:t>and </a:t>
            </a:r>
          </a:p>
          <a:p>
            <a:r>
              <a:rPr lang="en-GB" dirty="0">
                <a:solidFill>
                  <a:srgbClr val="000000"/>
                </a:solidFill>
              </a:rPr>
              <a:t>‘</a:t>
            </a:r>
            <a:r>
              <a:rPr lang="en-GB" i="0" dirty="0">
                <a:solidFill>
                  <a:srgbClr val="000000"/>
                </a:solidFill>
                <a:effectLst/>
              </a:rPr>
              <a:t>European Journal of Cultural and Political Sociology’ 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dirty="0">
                <a:solidFill>
                  <a:srgbClr val="000000"/>
                </a:solidFill>
              </a:rPr>
              <a:t>will</a:t>
            </a:r>
            <a:r>
              <a:rPr lang="en-GB" i="0" dirty="0">
                <a:solidFill>
                  <a:srgbClr val="000000"/>
                </a:solidFill>
                <a:effectLst/>
              </a:rPr>
              <a:t> move to diamond open access with MIT Press (away from Taylor &amp; Francis &amp; its subscription model with ‘hybrid’ €2,730 APCs),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in 2025</a:t>
            </a:r>
            <a:r>
              <a:rPr lang="en-GB" i="0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790CDD-F038-AB3E-1398-9BBA1B3E6BB0}"/>
              </a:ext>
            </a:extLst>
          </p:cNvPr>
          <p:cNvSpPr txBox="1"/>
          <p:nvPr/>
        </p:nvSpPr>
        <p:spPr>
          <a:xfrm>
            <a:off x="1097393" y="6183309"/>
            <a:ext cx="1039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5"/>
              </a:rPr>
              <a:t>https://mitpress.mit.edu/european-sociological-association-journals-european-societies-and-european-journal-of-cultural-and-political-sociology-move-to-diamond-open-access-at-the-mit-press/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94666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MIT Press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shift.plus.open.plus.graphic.4">
            <a:extLst>
              <a:ext uri="{FF2B5EF4-FFF2-40B4-BE49-F238E27FC236}">
                <a16:creationId xmlns:a16="http://schemas.microsoft.com/office/drawing/2014/main" id="{F5DF9CDF-226F-E658-984C-A76439324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141" y="2072081"/>
            <a:ext cx="5840346" cy="194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EC2252-9D09-6D91-46F7-9F1C4B7369D0}"/>
              </a:ext>
            </a:extLst>
          </p:cNvPr>
          <p:cNvSpPr txBox="1"/>
          <p:nvPr/>
        </p:nvSpPr>
        <p:spPr>
          <a:xfrm>
            <a:off x="6303863" y="1166070"/>
            <a:ext cx="403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Journals</a:t>
            </a:r>
          </a:p>
        </p:txBody>
      </p:sp>
      <p:pic>
        <p:nvPicPr>
          <p:cNvPr id="4" name="Picture 2" descr="NSF - National Science Foundation">
            <a:extLst>
              <a:ext uri="{FF2B5EF4-FFF2-40B4-BE49-F238E27FC236}">
                <a16:creationId xmlns:a16="http://schemas.microsoft.com/office/drawing/2014/main" id="{C7844B87-D94E-D43B-8203-EEA17379F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39" y="2345384"/>
            <a:ext cx="32575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98265-F798-D63B-F1C1-91E75425E104}"/>
              </a:ext>
            </a:extLst>
          </p:cNvPr>
          <p:cNvSpPr txBox="1"/>
          <p:nvPr/>
        </p:nvSpPr>
        <p:spPr>
          <a:xfrm>
            <a:off x="1740022" y="4737823"/>
            <a:ext cx="9365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NSF has provided additional funding, a 2-year grant of $275,000 USD to expand the MITP </a:t>
            </a:r>
            <a:r>
              <a:rPr lang="en-GB" sz="2800" dirty="0" err="1"/>
              <a:t>shift+OPEN</a:t>
            </a:r>
            <a:r>
              <a:rPr lang="en-GB" sz="2800" dirty="0"/>
              <a:t> programme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CCF8A-40B6-7787-1DBA-E155D738956B}"/>
              </a:ext>
            </a:extLst>
          </p:cNvPr>
          <p:cNvSpPr txBox="1"/>
          <p:nvPr/>
        </p:nvSpPr>
        <p:spPr>
          <a:xfrm>
            <a:off x="1418134" y="6041558"/>
            <a:ext cx="977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/>
              </a:rPr>
              <a:t>https://mitpress.mit.edu/national-science-foundation-research-award-will-expand-shiftopeninitiative/</a:t>
            </a:r>
            <a:endParaRPr lang="en-GB" dirty="0"/>
          </a:p>
        </p:txBody>
      </p:sp>
      <p:pic>
        <p:nvPicPr>
          <p:cNvPr id="3076" name="Picture 4" descr="Arrow Made Money Isolated On White Stock Photo 396707572 | Shutterstock">
            <a:extLst>
              <a:ext uri="{FF2B5EF4-FFF2-40B4-BE49-F238E27FC236}">
                <a16:creationId xmlns:a16="http://schemas.microsoft.com/office/drawing/2014/main" id="{B6345234-7CDD-10F9-0387-DD95B9FD5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0"/>
          <a:stretch/>
        </p:blipFill>
        <p:spPr bwMode="auto">
          <a:xfrm>
            <a:off x="3968220" y="2568417"/>
            <a:ext cx="1440735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69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an example – MIT Press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194" name="Picture 2" descr="Rapid Reviews Infectious Diseases">
            <a:extLst>
              <a:ext uri="{FF2B5EF4-FFF2-40B4-BE49-F238E27FC236}">
                <a16:creationId xmlns:a16="http://schemas.microsoft.com/office/drawing/2014/main" id="{C4320ACE-776A-AFE8-D1F7-F95B0779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378" y="3137647"/>
            <a:ext cx="47529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MIT Press joins the OpenAthens Federation – STM Publishing News">
            <a:extLst>
              <a:ext uri="{FF2B5EF4-FFF2-40B4-BE49-F238E27FC236}">
                <a16:creationId xmlns:a16="http://schemas.microsoft.com/office/drawing/2014/main" id="{3EDBD293-2B89-B6FA-409E-3E5B6AF51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25" y="2892819"/>
            <a:ext cx="2993372" cy="197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889E4-7A99-CB06-44D3-6CAD1882AD5C}"/>
              </a:ext>
            </a:extLst>
          </p:cNvPr>
          <p:cNvSpPr txBox="1"/>
          <p:nvPr/>
        </p:nvSpPr>
        <p:spPr>
          <a:xfrm>
            <a:off x="1473853" y="5830861"/>
            <a:ext cx="9244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RR\ID is published by The MIT Press with generous support from the Gates Foundation, the Patrick J. McGovern Foundation and edited by a team from UC Berkeley.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FB27A-DE88-8FE4-40AE-5646FC3D9E88}"/>
              </a:ext>
            </a:extLst>
          </p:cNvPr>
          <p:cNvSpPr txBox="1"/>
          <p:nvPr/>
        </p:nvSpPr>
        <p:spPr>
          <a:xfrm>
            <a:off x="951957" y="1621924"/>
            <a:ext cx="10718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MIT Press is doing overlay journals too – open peer-review of preprints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F13D7-6459-AE5D-B9DD-0D99D5B4CED4}"/>
              </a:ext>
            </a:extLst>
          </p:cNvPr>
          <p:cNvSpPr txBox="1"/>
          <p:nvPr/>
        </p:nvSpPr>
        <p:spPr>
          <a:xfrm>
            <a:off x="2069166" y="4655462"/>
            <a:ext cx="484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5"/>
              </a:rPr>
              <a:t>https://rrid.mitpress.mit.edu/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765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437888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using ‘green’ infra to support ‘diamond’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00" name="Picture 4" descr="Exquisite Vivid Green Colombian Emerald Gemstones Customizable in Size, Faceted Cut, and Jewelry Creations GRC Certifiedbest gift. image 1">
            <a:extLst>
              <a:ext uri="{FF2B5EF4-FFF2-40B4-BE49-F238E27FC236}">
                <a16:creationId xmlns:a16="http://schemas.microsoft.com/office/drawing/2014/main" id="{4780921A-4415-54C2-2E34-67C2EEFF4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170" y="1970602"/>
            <a:ext cx="5573696" cy="47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EBE526-867F-144C-F797-A9A75A85E02B}"/>
              </a:ext>
            </a:extLst>
          </p:cNvPr>
          <p:cNvSpPr txBox="1"/>
          <p:nvPr/>
        </p:nvSpPr>
        <p:spPr>
          <a:xfrm>
            <a:off x="2584881" y="1066793"/>
            <a:ext cx="65961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/>
              <a:t>Green diamonds?</a:t>
            </a:r>
          </a:p>
        </p:txBody>
      </p:sp>
      <p:pic>
        <p:nvPicPr>
          <p:cNvPr id="1026" name="Picture 2" descr="Logo handshake and partnership. Vector. Flat outline style. Business  illustration of solidarity and friendship. The symbol of the contract.  Deal. Sign Stock Vector Image &amp; Art - Alamy">
            <a:extLst>
              <a:ext uri="{FF2B5EF4-FFF2-40B4-BE49-F238E27FC236}">
                <a16:creationId xmlns:a16="http://schemas.microsoft.com/office/drawing/2014/main" id="{202126AC-5016-4100-8E07-44732FD4A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 t="6343" r="10781" b="15556"/>
          <a:stretch/>
        </p:blipFill>
        <p:spPr bwMode="auto">
          <a:xfrm>
            <a:off x="9180990" y="3284737"/>
            <a:ext cx="1815562" cy="19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5A86E0-C4E4-E7CC-C1B8-32DFF16F10C6}"/>
              </a:ext>
            </a:extLst>
          </p:cNvPr>
          <p:cNvSpPr txBox="1"/>
          <p:nvPr/>
        </p:nvSpPr>
        <p:spPr>
          <a:xfrm>
            <a:off x="8691238" y="2915405"/>
            <a:ext cx="334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Diamond OA publishing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13675-EBC8-C6E7-D741-64051A6DE55A}"/>
              </a:ext>
            </a:extLst>
          </p:cNvPr>
          <p:cNvSpPr txBox="1"/>
          <p:nvPr/>
        </p:nvSpPr>
        <p:spPr>
          <a:xfrm>
            <a:off x="9482830" y="5226001"/>
            <a:ext cx="334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Repositories</a:t>
            </a:r>
          </a:p>
        </p:txBody>
      </p:sp>
    </p:spTree>
    <p:extLst>
      <p:ext uri="{BB962C8B-B14F-4D97-AF65-F5344CB8AC3E}">
        <p14:creationId xmlns:p14="http://schemas.microsoft.com/office/powerpoint/2010/main" val="1121001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437888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using ‘green’ infra to support ‘diamond’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EBE526-867F-144C-F797-A9A75A85E02B}"/>
              </a:ext>
            </a:extLst>
          </p:cNvPr>
          <p:cNvSpPr txBox="1"/>
          <p:nvPr/>
        </p:nvSpPr>
        <p:spPr>
          <a:xfrm>
            <a:off x="497152" y="1068745"/>
            <a:ext cx="1133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Repositories as a strong, common base upon which different communities can grow?</a:t>
            </a:r>
          </a:p>
        </p:txBody>
      </p:sp>
      <p:pic>
        <p:nvPicPr>
          <p:cNvPr id="2050" name="Picture 2" descr="Grafted Gymnocalycium Mihanovichii 5cm ...">
            <a:extLst>
              <a:ext uri="{FF2B5EF4-FFF2-40B4-BE49-F238E27FC236}">
                <a16:creationId xmlns:a16="http://schemas.microsoft.com/office/drawing/2014/main" id="{5AF1E508-60DC-1D95-330D-0F9AF4C8F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949" y="3193510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ymnocalycium Graft mix - moon cactus ...">
            <a:extLst>
              <a:ext uri="{FF2B5EF4-FFF2-40B4-BE49-F238E27FC236}">
                <a16:creationId xmlns:a16="http://schemas.microsoft.com/office/drawing/2014/main" id="{0BC31521-E52A-91A9-255C-354415251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95" y="3113611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ymnocalycium Mihanovichii (Mini ...">
            <a:extLst>
              <a:ext uri="{FF2B5EF4-FFF2-40B4-BE49-F238E27FC236}">
                <a16:creationId xmlns:a16="http://schemas.microsoft.com/office/drawing/2014/main" id="{4E2F5CDA-C94B-53C5-AADB-75893BAF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55" y="319351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F6BC5-654E-E5FD-1F71-594FD918FB90}"/>
              </a:ext>
            </a:extLst>
          </p:cNvPr>
          <p:cNvSpPr txBox="1"/>
          <p:nvPr/>
        </p:nvSpPr>
        <p:spPr>
          <a:xfrm>
            <a:off x="1988598" y="5921406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Humanities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0E867-E49E-18B0-6335-C2194DD45C17}"/>
              </a:ext>
            </a:extLst>
          </p:cNvPr>
          <p:cNvSpPr txBox="1"/>
          <p:nvPr/>
        </p:nvSpPr>
        <p:spPr>
          <a:xfrm>
            <a:off x="4804125" y="5938539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Social sciences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0EDC6D-DDDE-EB03-5FD5-671E4AE7726A}"/>
              </a:ext>
            </a:extLst>
          </p:cNvPr>
          <p:cNvSpPr txBox="1"/>
          <p:nvPr/>
        </p:nvSpPr>
        <p:spPr>
          <a:xfrm>
            <a:off x="7568996" y="593853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STEM</a:t>
            </a:r>
          </a:p>
        </p:txBody>
      </p:sp>
    </p:spTree>
    <p:extLst>
      <p:ext uri="{BB962C8B-B14F-4D97-AF65-F5344CB8AC3E}">
        <p14:creationId xmlns:p14="http://schemas.microsoft.com/office/powerpoint/2010/main" val="963742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917299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overlay journals &amp; peer-review communities 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A642A-7855-78B5-7268-A047E1D4B672}"/>
              </a:ext>
            </a:extLst>
          </p:cNvPr>
          <p:cNvSpPr txBox="1"/>
          <p:nvPr/>
        </p:nvSpPr>
        <p:spPr>
          <a:xfrm>
            <a:off x="5266677" y="1721346"/>
            <a:ext cx="609452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i="0" u="none" strike="noStrike" dirty="0">
                <a:solidFill>
                  <a:srgbClr val="006059"/>
                </a:solidFill>
                <a:effectLst/>
                <a:latin typeface="Montserrat" panose="00000500000000000000" pitchFamily="2" charset="0"/>
              </a:rPr>
              <a:t>The COAR Notify Initiative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2400" b="1" dirty="0">
              <a:solidFill>
                <a:srgbClr val="006059"/>
              </a:solidFill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The aim of the project is to develop and accelerate community adoption of a (open) standard, </a:t>
            </a:r>
            <a:r>
              <a:rPr lang="en-GB" sz="2400" b="1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interoperable</a:t>
            </a: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, and </a:t>
            </a:r>
            <a:r>
              <a:rPr lang="en-GB" sz="2400" b="1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decentralised</a:t>
            </a: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 approach to linking </a:t>
            </a:r>
            <a:r>
              <a:rPr lang="en-GB" sz="240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research outputs hosted in the distributed network of </a:t>
            </a:r>
            <a:r>
              <a:rPr lang="en-GB" sz="2400" b="1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repositories</a:t>
            </a:r>
            <a:r>
              <a:rPr lang="en-GB" sz="240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 with resources from external services such as overlay-journals and open peer review services,</a:t>
            </a:r>
            <a:r>
              <a:rPr lang="en-GB" sz="2400" b="1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sz="2400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using linked data notifications.</a:t>
            </a:r>
            <a:endParaRPr lang="en-GB" sz="2400" b="0" dirty="0">
              <a:effectLst/>
            </a:endParaRPr>
          </a:p>
          <a:p>
            <a:br>
              <a:rPr lang="en-GB" sz="2400" b="0" dirty="0">
                <a:effectLst/>
              </a:rPr>
            </a:br>
            <a:br>
              <a:rPr lang="en-GB" sz="2400" b="0" dirty="0">
                <a:effectLst/>
              </a:rPr>
            </a:br>
            <a:endParaRPr lang="en-GB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i="0" u="none" strike="noStrike" dirty="0">
                <a:solidFill>
                  <a:srgbClr val="006059"/>
                </a:solidFill>
                <a:effectLst/>
                <a:latin typeface="Montserrat" panose="00000500000000000000" pitchFamily="2" charset="0"/>
              </a:rPr>
              <a:t> </a:t>
            </a:r>
            <a:endParaRPr lang="en-GB" sz="2400" b="0" dirty="0">
              <a:effectLst/>
            </a:endParaRPr>
          </a:p>
          <a:p>
            <a:br>
              <a:rPr lang="en-GB" sz="2400" dirty="0"/>
            </a:br>
            <a:endParaRPr lang="en-GB" sz="2400" dirty="0"/>
          </a:p>
        </p:txBody>
      </p:sp>
      <p:pic>
        <p:nvPicPr>
          <p:cNvPr id="2057" name="Picture 9">
            <a:extLst>
              <a:ext uri="{FF2B5EF4-FFF2-40B4-BE49-F238E27FC236}">
                <a16:creationId xmlns:a16="http://schemas.microsoft.com/office/drawing/2014/main" id="{D949EAD6-1F2C-8E6E-CB96-A9E23DA4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40" y="1543303"/>
            <a:ext cx="2898559" cy="276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yellow text on a white background&#10;&#10;Description automatically generated">
            <a:extLst>
              <a:ext uri="{FF2B5EF4-FFF2-40B4-BE49-F238E27FC236}">
                <a16:creationId xmlns:a16="http://schemas.microsoft.com/office/drawing/2014/main" id="{D1942720-CF7B-2852-BE5B-D5854C4AF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33" y="5468644"/>
            <a:ext cx="2534059" cy="7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1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917299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overlay journals &amp; peer-review communities 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830385-3C4F-DCB6-578E-E3336970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51" y="1150245"/>
            <a:ext cx="8247355" cy="55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coar-notify/notify-protocol">
            <a:extLst>
              <a:ext uri="{FF2B5EF4-FFF2-40B4-BE49-F238E27FC236}">
                <a16:creationId xmlns:a16="http://schemas.microsoft.com/office/drawing/2014/main" id="{2EE0A43B-685B-6EB7-EBCE-17217E39D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682" y="2691875"/>
            <a:ext cx="2768353" cy="27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yellow text on a white background&#10;&#10;Description automatically generated">
            <a:extLst>
              <a:ext uri="{FF2B5EF4-FFF2-40B4-BE49-F238E27FC236}">
                <a16:creationId xmlns:a16="http://schemas.microsoft.com/office/drawing/2014/main" id="{4255924B-BE12-75A0-4F3C-EC0183DE4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828" y="4729173"/>
            <a:ext cx="2534059" cy="73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4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917299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overlay journals &amp; peer-review communities 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522DF-CD3A-D14F-C4A1-59A8363A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85" y="1165162"/>
            <a:ext cx="9947752" cy="550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82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917299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overlay journals &amp; peer-review communities 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20191F4-9083-CC68-CD4C-A89C2276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42" y="2370838"/>
            <a:ext cx="8070481" cy="44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AL (open archive) - Wikipedia">
            <a:extLst>
              <a:ext uri="{FF2B5EF4-FFF2-40B4-BE49-F238E27FC236}">
                <a16:creationId xmlns:a16="http://schemas.microsoft.com/office/drawing/2014/main" id="{BB46CC07-D099-6A45-8958-B11425F16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05" y="1063857"/>
            <a:ext cx="2107602" cy="11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eer Community in - Wikipedia">
            <a:extLst>
              <a:ext uri="{FF2B5EF4-FFF2-40B4-BE49-F238E27FC236}">
                <a16:creationId xmlns:a16="http://schemas.microsoft.com/office/drawing/2014/main" id="{EB9BB285-72A5-F222-F042-DD683991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408" y="1112329"/>
            <a:ext cx="1496997" cy="111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AF0E88F9-12DA-6741-BD4F-5D9F583FB076}"/>
              </a:ext>
            </a:extLst>
          </p:cNvPr>
          <p:cNvSpPr/>
          <p:nvPr/>
        </p:nvSpPr>
        <p:spPr>
          <a:xfrm>
            <a:off x="4023997" y="1520814"/>
            <a:ext cx="2107602" cy="30001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C64F8-E62C-A7DA-AD55-03E6A18E7333}"/>
              </a:ext>
            </a:extLst>
          </p:cNvPr>
          <p:cNvSpPr txBox="1"/>
          <p:nvPr/>
        </p:nvSpPr>
        <p:spPr>
          <a:xfrm>
            <a:off x="3983207" y="1092590"/>
            <a:ext cx="253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Bidirectional signalling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89E598-F136-74FB-931B-E8DAF7BA5F7B}"/>
              </a:ext>
            </a:extLst>
          </p:cNvPr>
          <p:cNvSpPr txBox="1"/>
          <p:nvPr/>
        </p:nvSpPr>
        <p:spPr>
          <a:xfrm>
            <a:off x="9126923" y="6054571"/>
            <a:ext cx="316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9ABE0"/>
                </a:solidFill>
                <a:effectLst/>
                <a:hlinkClick r:id="rId6"/>
              </a:rPr>
              <a:t>10.24072/pci.mcb.100187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16BAA-C81B-C5E5-D4C5-BA463672F418}"/>
              </a:ext>
            </a:extLst>
          </p:cNvPr>
          <p:cNvSpPr txBox="1"/>
          <p:nvPr/>
        </p:nvSpPr>
        <p:spPr>
          <a:xfrm>
            <a:off x="9126923" y="5435808"/>
            <a:ext cx="28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hlinkClick r:id="rId7"/>
              </a:rPr>
              <a:t>hal.science</a:t>
            </a:r>
            <a:r>
              <a:rPr lang="en-GB" dirty="0">
                <a:hlinkClick r:id="rId7"/>
              </a:rPr>
              <a:t>/hal-04013152v3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329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917299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overlay journals &amp; peer-review communities 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248B8-2E00-CBD4-ADAE-B14F56302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4287"/>
            <a:ext cx="12192000" cy="4789425"/>
          </a:xfrm>
          <a:prstGeom prst="rect">
            <a:avLst/>
          </a:prstGeom>
        </p:spPr>
      </p:pic>
      <p:pic>
        <p:nvPicPr>
          <p:cNvPr id="6146" name="Picture 2" descr="Zenodo - Wikipedia">
            <a:extLst>
              <a:ext uri="{FF2B5EF4-FFF2-40B4-BE49-F238E27FC236}">
                <a16:creationId xmlns:a16="http://schemas.microsoft.com/office/drawing/2014/main" id="{D7D63303-EA6C-F1C6-242E-2F5EAEE5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532" y="4250878"/>
            <a:ext cx="2432554" cy="88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io – Human Rights and Intersectionality">
            <a:extLst>
              <a:ext uri="{FF2B5EF4-FFF2-40B4-BE49-F238E27FC236}">
                <a16:creationId xmlns:a16="http://schemas.microsoft.com/office/drawing/2014/main" id="{00415819-1A82-E60C-C2A5-7089CFA5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583" y="3929825"/>
            <a:ext cx="1522520" cy="1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39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 3 Programmes at Arcadia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BD61FB-824C-D10E-883B-B867849D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088402"/>
            <a:ext cx="10420350" cy="55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71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917299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overlay journals &amp; peer-review communities 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255B98-5493-A604-48B2-25795280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1438275"/>
            <a:ext cx="11315700" cy="398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D03C6-1E87-6564-1416-4529E75411D1}"/>
              </a:ext>
            </a:extLst>
          </p:cNvPr>
          <p:cNvSpPr txBox="1"/>
          <p:nvPr/>
        </p:nvSpPr>
        <p:spPr>
          <a:xfrm>
            <a:off x="2996242" y="5131783"/>
            <a:ext cx="1137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hlinkClick r:id="rId4"/>
              </a:rPr>
              <a:t>https://library.harvard.edu/about/news/2024-04-23/harvard-library-launching-harvard-open-journals-program</a:t>
            </a:r>
            <a:endParaRPr lang="en-GB" sz="1000" dirty="0"/>
          </a:p>
        </p:txBody>
      </p:sp>
      <p:pic>
        <p:nvPicPr>
          <p:cNvPr id="5" name="Picture 6" descr="New - Free signs icons">
            <a:extLst>
              <a:ext uri="{FF2B5EF4-FFF2-40B4-BE49-F238E27FC236}">
                <a16:creationId xmlns:a16="http://schemas.microsoft.com/office/drawing/2014/main" id="{123F46BE-CC68-218E-2660-CC19CC1FD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775" y="3429000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arvard Library - Wikipedia">
            <a:extLst>
              <a:ext uri="{FF2B5EF4-FFF2-40B4-BE49-F238E27FC236}">
                <a16:creationId xmlns:a16="http://schemas.microsoft.com/office/drawing/2014/main" id="{D082D7BD-EA9C-9071-6357-AC2E93B8C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3" y="4068611"/>
            <a:ext cx="1811045" cy="151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DBA535-1B98-BA37-CE78-8CB29B25E7ED}"/>
              </a:ext>
            </a:extLst>
          </p:cNvPr>
          <p:cNvSpPr txBox="1"/>
          <p:nvPr/>
        </p:nvSpPr>
        <p:spPr>
          <a:xfrm>
            <a:off x="1173197" y="5916612"/>
            <a:ext cx="1024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solidFill>
                  <a:srgbClr val="414141"/>
                </a:solidFill>
                <a:effectLst/>
              </a:rPr>
              <a:t>The program will offer two support models: an </a:t>
            </a:r>
            <a:r>
              <a:rPr lang="en-GB" b="1" i="0" dirty="0">
                <a:solidFill>
                  <a:srgbClr val="414141"/>
                </a:solidFill>
                <a:effectLst/>
              </a:rPr>
              <a:t>overlay model</a:t>
            </a:r>
            <a:r>
              <a:rPr lang="en-GB" b="0" i="0" dirty="0">
                <a:solidFill>
                  <a:srgbClr val="414141"/>
                </a:solidFill>
                <a:effectLst/>
              </a:rPr>
              <a:t> [using Notify] which takes advantage of open access repositories, such as Harvard’s </a:t>
            </a:r>
            <a:r>
              <a:rPr lang="en-GB" b="1" i="0" u="none" strike="noStrike" dirty="0">
                <a:solidFill>
                  <a:srgbClr val="0579B8"/>
                </a:solidFill>
                <a:effectLst/>
                <a:hlinkClick r:id="rId7"/>
              </a:rPr>
              <a:t>DASH</a:t>
            </a:r>
            <a:r>
              <a:rPr lang="en-GB" b="0" i="0" dirty="0">
                <a:solidFill>
                  <a:srgbClr val="414141"/>
                </a:solidFill>
                <a:effectLst/>
              </a:rPr>
              <a:t>, and a brand-new academic press model.</a:t>
            </a:r>
            <a:endParaRPr lang="en-GB" dirty="0"/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DBE87A41-004F-1305-CFB8-F73E6171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58" y="5088203"/>
            <a:ext cx="869782" cy="83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442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endowment supported publishing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EF9F3-7E37-7EE5-5673-7CAF90E37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71" y="2589120"/>
            <a:ext cx="10944225" cy="1733550"/>
          </a:xfrm>
          <a:prstGeom prst="rect">
            <a:avLst/>
          </a:prstGeom>
        </p:spPr>
      </p:pic>
      <p:pic>
        <p:nvPicPr>
          <p:cNvPr id="9218" name="Picture 2" descr="Logo Platinum Open Access">
            <a:extLst>
              <a:ext uri="{FF2B5EF4-FFF2-40B4-BE49-F238E27FC236}">
                <a16:creationId xmlns:a16="http://schemas.microsoft.com/office/drawing/2014/main" id="{EFFD3B36-C1C6-13CB-6276-121067D3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001" y="1444438"/>
            <a:ext cx="20859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B6E06-7423-CF6E-C4BE-DE5958EFBDBB}"/>
              </a:ext>
            </a:extLst>
          </p:cNvPr>
          <p:cNvSpPr txBox="1"/>
          <p:nvPr/>
        </p:nvSpPr>
        <p:spPr>
          <a:xfrm>
            <a:off x="1395413" y="4241004"/>
            <a:ext cx="3406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Est. 2005</a:t>
            </a:r>
          </a:p>
          <a:p>
            <a:pPr algn="ctr"/>
            <a:r>
              <a:rPr lang="en-GB" dirty="0"/>
              <a:t>Has published over 3,832 items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51E80-40F3-426F-33B2-9E0A08118E18}"/>
              </a:ext>
            </a:extLst>
          </p:cNvPr>
          <p:cNvSpPr txBox="1"/>
          <p:nvPr/>
        </p:nvSpPr>
        <p:spPr>
          <a:xfrm>
            <a:off x="6730569" y="4241003"/>
            <a:ext cx="3406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Est. 2010</a:t>
            </a:r>
          </a:p>
          <a:p>
            <a:pPr algn="ctr"/>
            <a:r>
              <a:rPr lang="en-GB" dirty="0"/>
              <a:t>Has published over 2,400 items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196B0A-9174-305B-131A-7DAF03F044B0}"/>
              </a:ext>
            </a:extLst>
          </p:cNvPr>
          <p:cNvSpPr txBox="1"/>
          <p:nvPr/>
        </p:nvSpPr>
        <p:spPr>
          <a:xfrm>
            <a:off x="1156446" y="5557491"/>
            <a:ext cx="9332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Initially published in co-operation with </a:t>
            </a:r>
            <a:r>
              <a:rPr lang="en-GB" dirty="0" err="1"/>
              <a:t>BioMedCentral</a:t>
            </a:r>
            <a:r>
              <a:rPr lang="en-GB" dirty="0"/>
              <a:t> (prior to the Springer Nature acquisition), the </a:t>
            </a:r>
            <a:r>
              <a:rPr lang="en-GB" dirty="0" err="1"/>
              <a:t>Beilstein</a:t>
            </a:r>
            <a:r>
              <a:rPr lang="en-GB" dirty="0"/>
              <a:t> journals are now fully independent.</a:t>
            </a:r>
          </a:p>
        </p:txBody>
      </p:sp>
    </p:spTree>
    <p:extLst>
      <p:ext uri="{BB962C8B-B14F-4D97-AF65-F5344CB8AC3E}">
        <p14:creationId xmlns:p14="http://schemas.microsoft.com/office/powerpoint/2010/main" val="472054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endowment supported publishing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59CEF2-9432-B68F-C813-2C041EA7FEE4}"/>
              </a:ext>
            </a:extLst>
          </p:cNvPr>
          <p:cNvSpPr txBox="1"/>
          <p:nvPr/>
        </p:nvSpPr>
        <p:spPr>
          <a:xfrm>
            <a:off x="382639" y="4199394"/>
            <a:ext cx="11426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Mythbusting</a:t>
            </a:r>
            <a:r>
              <a:rPr lang="en-GB" sz="2400" b="1" dirty="0"/>
              <a:t>:    </a:t>
            </a:r>
            <a:r>
              <a:rPr lang="en-GB" sz="2400" dirty="0"/>
              <a:t>Diamond OA should not be conflated with volunteering!</a:t>
            </a:r>
          </a:p>
          <a:p>
            <a:r>
              <a:rPr lang="en-GB" sz="2400" dirty="0"/>
              <a:t>                                      Diamond OA is not about making publishing labour uncompensated</a:t>
            </a:r>
          </a:p>
          <a:p>
            <a:endParaRPr lang="en-GB" sz="2400" b="1" dirty="0"/>
          </a:p>
          <a:p>
            <a:endParaRPr lang="en-GB" sz="2400" dirty="0"/>
          </a:p>
          <a:p>
            <a:r>
              <a:rPr lang="en-GB" sz="2400" dirty="0"/>
              <a:t>Currently </a:t>
            </a:r>
            <a:r>
              <a:rPr lang="en-GB" sz="2400" dirty="0" err="1"/>
              <a:t>Beilstein</a:t>
            </a:r>
            <a:r>
              <a:rPr lang="en-GB" sz="2400" dirty="0"/>
              <a:t> are hiring for an additional TWO paid team members, application deadline: June 15</a:t>
            </a:r>
            <a:r>
              <a:rPr lang="en-GB" sz="2400" baseline="30000" dirty="0"/>
              <a:t>th</a:t>
            </a:r>
            <a:r>
              <a:rPr lang="en-GB" sz="2400" dirty="0"/>
              <a:t> 2024 </a:t>
            </a:r>
            <a:r>
              <a:rPr lang="en-GB" sz="2400" dirty="0">
                <a:hlinkClick r:id="rId3"/>
              </a:rPr>
              <a:t>https://www.beilstein-institut.de/en/about-us/jobs/</a:t>
            </a:r>
            <a:r>
              <a:rPr lang="en-GB" sz="2400" dirty="0"/>
              <a:t> </a:t>
            </a:r>
          </a:p>
          <a:p>
            <a:r>
              <a:rPr lang="en-GB" sz="2400" dirty="0"/>
              <a:t> </a:t>
            </a:r>
          </a:p>
        </p:txBody>
      </p:sp>
      <p:pic>
        <p:nvPicPr>
          <p:cNvPr id="10242" name="Picture 2" descr="Apply Now as Scientific Editor - Quality Control&#10;or&#10;Scientific Editor / Events Manager">
            <a:extLst>
              <a:ext uri="{FF2B5EF4-FFF2-40B4-BE49-F238E27FC236}">
                <a16:creationId xmlns:a16="http://schemas.microsoft.com/office/drawing/2014/main" id="{E8575227-F5C7-BA1A-16B2-420DC83F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387" y="1108163"/>
            <a:ext cx="5810811" cy="290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334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Editors &amp; publishing staff need not fear diamond OA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C40B0-237A-AFDD-A606-36FC6546D010}"/>
              </a:ext>
            </a:extLst>
          </p:cNvPr>
          <p:cNvSpPr txBox="1"/>
          <p:nvPr/>
        </p:nvSpPr>
        <p:spPr>
          <a:xfrm>
            <a:off x="284163" y="1269505"/>
            <a:ext cx="1183385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Value-adding publishing labour should be adequately compensated. </a:t>
            </a:r>
          </a:p>
          <a:p>
            <a:r>
              <a:rPr lang="en-GB" sz="2800" dirty="0"/>
              <a:t>     Fair pay for fair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Under diamond open access models professional publishing labour can and does get paid-for (just not by authors or readers)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On ‘volunteerism’: most peer-reviewed journals ‘invite’ peer-reviewers.  </a:t>
            </a:r>
          </a:p>
          <a:p>
            <a:r>
              <a:rPr lang="en-GB" sz="2800" dirty="0"/>
              <a:t>When a peer-reviewer accepts an invite to peer-review that is done </a:t>
            </a:r>
            <a:r>
              <a:rPr lang="en-GB" sz="2800" b="1" dirty="0"/>
              <a:t>voluntarily</a:t>
            </a:r>
            <a:r>
              <a:rPr lang="en-GB" sz="2800" dirty="0"/>
              <a:t>.</a:t>
            </a:r>
          </a:p>
          <a:p>
            <a:r>
              <a:rPr lang="en-GB" sz="2800" dirty="0"/>
              <a:t>    </a:t>
            </a:r>
          </a:p>
          <a:p>
            <a:r>
              <a:rPr lang="en-GB" sz="2800" dirty="0"/>
              <a:t>If anyone is to talk of ‘volunteerism’ we must admit that the vast                   majority* of peer-reviewed academic journals rely on volunteers, in part.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CC32A-F401-3AE0-656A-83CEE2F60DDC}"/>
              </a:ext>
            </a:extLst>
          </p:cNvPr>
          <p:cNvSpPr txBox="1"/>
          <p:nvPr/>
        </p:nvSpPr>
        <p:spPr>
          <a:xfrm>
            <a:off x="1584692" y="6345237"/>
            <a:ext cx="1038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I am aware of some journals in e.g. economics, that pay peer-reviewers.</a:t>
            </a:r>
          </a:p>
        </p:txBody>
      </p:sp>
    </p:spTree>
    <p:extLst>
      <p:ext uri="{BB962C8B-B14F-4D97-AF65-F5344CB8AC3E}">
        <p14:creationId xmlns:p14="http://schemas.microsoft.com/office/powerpoint/2010/main" val="1164176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700832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Arcadia has helped access to knowledge via endowments: two examples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A18EA0-4613-FD6D-5408-31101E756939}"/>
              </a:ext>
            </a:extLst>
          </p:cNvPr>
          <p:cNvSpPr txBox="1"/>
          <p:nvPr/>
        </p:nvSpPr>
        <p:spPr>
          <a:xfrm>
            <a:off x="167780" y="1098958"/>
            <a:ext cx="11878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Endowments as a means of providing financial sustainability</a:t>
            </a:r>
          </a:p>
          <a:p>
            <a:pPr algn="ctr"/>
            <a:endParaRPr lang="en-GB" sz="3600" dirty="0"/>
          </a:p>
          <a:p>
            <a:pPr algn="ctr"/>
            <a:endParaRPr lang="en-GB" sz="3600" dirty="0"/>
          </a:p>
        </p:txBody>
      </p:sp>
      <p:pic>
        <p:nvPicPr>
          <p:cNvPr id="6146" name="Picture 2" descr="upload.wikimedia.org/wikipedia/commons/7/74/Wik...">
            <a:extLst>
              <a:ext uri="{FF2B5EF4-FFF2-40B4-BE49-F238E27FC236}">
                <a16:creationId xmlns:a16="http://schemas.microsoft.com/office/drawing/2014/main" id="{6D815098-4BEE-EB51-7CE4-3FBA7A23E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02" y="2475713"/>
            <a:ext cx="3729591" cy="288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black lines and a green circle&#10;&#10;Description automatically generated">
            <a:extLst>
              <a:ext uri="{FF2B5EF4-FFF2-40B4-BE49-F238E27FC236}">
                <a16:creationId xmlns:a16="http://schemas.microsoft.com/office/drawing/2014/main" id="{26A41635-5F6B-3005-FD34-52E3CF009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617" y="2366656"/>
            <a:ext cx="2540950" cy="2881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537A1-1A06-D4C2-E9D1-33B65E6D36A4}"/>
              </a:ext>
            </a:extLst>
          </p:cNvPr>
          <p:cNvSpPr txBox="1"/>
          <p:nvPr/>
        </p:nvSpPr>
        <p:spPr>
          <a:xfrm>
            <a:off x="1510019" y="5497432"/>
            <a:ext cx="4697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linkClick r:id="rId5"/>
              </a:rPr>
              <a:t>WikimediaEndowment.org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7D984-2995-25C6-728C-5350EDF3B5C3}"/>
              </a:ext>
            </a:extLst>
          </p:cNvPr>
          <p:cNvSpPr txBox="1"/>
          <p:nvPr/>
        </p:nvSpPr>
        <p:spPr>
          <a:xfrm>
            <a:off x="6569980" y="5759042"/>
            <a:ext cx="4697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6"/>
              </a:rPr>
              <a:t>https://mitpress.mit.edu/the-mit-press-receives-10-million-endowment-gift-for-open-access-to-knowledge/</a:t>
            </a:r>
            <a:r>
              <a:rPr lang="en-GB" dirty="0"/>
              <a:t> (announced May 2023)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1B19F-6CE8-D8CA-42C6-3D532096C886}"/>
              </a:ext>
            </a:extLst>
          </p:cNvPr>
          <p:cNvSpPr txBox="1"/>
          <p:nvPr/>
        </p:nvSpPr>
        <p:spPr>
          <a:xfrm>
            <a:off x="949911" y="2290439"/>
            <a:ext cx="121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D98100-85EA-10E8-C845-191FE371366C}"/>
              </a:ext>
            </a:extLst>
          </p:cNvPr>
          <p:cNvSpPr txBox="1"/>
          <p:nvPr/>
        </p:nvSpPr>
        <p:spPr>
          <a:xfrm>
            <a:off x="6207854" y="2290438"/>
            <a:ext cx="121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1797617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170" name="Picture 2" descr="Wikimedia Endowment - Meta">
            <a:extLst>
              <a:ext uri="{FF2B5EF4-FFF2-40B4-BE49-F238E27FC236}">
                <a16:creationId xmlns:a16="http://schemas.microsoft.com/office/drawing/2014/main" id="{09345A11-E405-31DF-B787-0E30F8751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4" r="22355"/>
          <a:stretch/>
        </p:blipFill>
        <p:spPr bwMode="auto">
          <a:xfrm>
            <a:off x="732639" y="1362269"/>
            <a:ext cx="4847175" cy="527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F57D7C-7D42-6789-FDC9-C8AA47399652}"/>
              </a:ext>
            </a:extLst>
          </p:cNvPr>
          <p:cNvSpPr txBox="1"/>
          <p:nvPr/>
        </p:nvSpPr>
        <p:spPr>
          <a:xfrm>
            <a:off x="5766832" y="5146132"/>
            <a:ext cx="556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https://wikimediafoundation.org/news/2023/04/13/first-grants-announced-from-the-wikimedia-endowment/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155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institutional support 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6C1248-D4B4-39AD-6797-CF70CD717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1267105"/>
            <a:ext cx="7705725" cy="172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9CF17-49BC-1397-02A2-49AF5A0EC619}"/>
              </a:ext>
            </a:extLst>
          </p:cNvPr>
          <p:cNvSpPr txBox="1"/>
          <p:nvPr/>
        </p:nvSpPr>
        <p:spPr>
          <a:xfrm>
            <a:off x="3747246" y="3060558"/>
            <a:ext cx="46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https://www.mtosmt.org/about.html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B0138-ABB0-C8F4-9477-A20553EF8DFB}"/>
              </a:ext>
            </a:extLst>
          </p:cNvPr>
          <p:cNvSpPr txBox="1"/>
          <p:nvPr/>
        </p:nvSpPr>
        <p:spPr>
          <a:xfrm>
            <a:off x="705803" y="3429000"/>
            <a:ext cx="10479535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dirty="0">
                <a:solidFill>
                  <a:srgbClr val="000000"/>
                </a:solidFill>
                <a:effectLst/>
              </a:rPr>
              <a:t>Music Theory Online</a:t>
            </a:r>
            <a:r>
              <a:rPr lang="en-GB" b="0" i="0" dirty="0">
                <a:solidFill>
                  <a:srgbClr val="000000"/>
                </a:solidFill>
                <a:effectLst/>
              </a:rPr>
              <a:t> has been in continuous publication since 1993, open access, </a:t>
            </a:r>
            <a:r>
              <a:rPr lang="en-GB" b="1" i="0" dirty="0">
                <a:solidFill>
                  <a:srgbClr val="000000"/>
                </a:solidFill>
                <a:effectLst/>
              </a:rPr>
              <a:t>without author-side fees</a:t>
            </a:r>
            <a:r>
              <a:rPr lang="en-GB" b="0" i="0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en-GB" dirty="0">
                <a:solidFill>
                  <a:srgbClr val="000000"/>
                </a:solidFill>
              </a:rPr>
              <a:t>It’s also one of the flagship journals of the Society for Music Theory.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pPr algn="ctr"/>
            <a:r>
              <a:rPr lang="en-GB" sz="4000" dirty="0">
                <a:solidFill>
                  <a:srgbClr val="000000"/>
                </a:solidFill>
              </a:rPr>
              <a:t>Over 31 years of diamond open access publishing</a:t>
            </a:r>
            <a:endParaRPr lang="en-GB" sz="4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517F19-85D9-4A61-25D6-962F7B893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742" y="5038201"/>
            <a:ext cx="5897656" cy="178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16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institutional support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59C456-75D1-AFEF-2810-49E36A2CC42B}"/>
              </a:ext>
            </a:extLst>
          </p:cNvPr>
          <p:cNvSpPr txBox="1"/>
          <p:nvPr/>
        </p:nvSpPr>
        <p:spPr>
          <a:xfrm>
            <a:off x="103111" y="3520255"/>
            <a:ext cx="8139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small consortium of interested stakeholders</a:t>
            </a:r>
          </a:p>
          <a:p>
            <a:endParaRPr lang="en-GB" dirty="0"/>
          </a:p>
          <a:p>
            <a:r>
              <a:rPr lang="en-GB" dirty="0"/>
              <a:t>The consortium that supports EJT can grow, and is growing (appropriately) </a:t>
            </a:r>
          </a:p>
          <a:p>
            <a:endParaRPr lang="en-GB" dirty="0"/>
          </a:p>
          <a:p>
            <a:r>
              <a:rPr lang="en-GB" dirty="0"/>
              <a:t>But growth for growth-sake is not necessarily a focus for EJT.</a:t>
            </a:r>
          </a:p>
          <a:p>
            <a:endParaRPr lang="en-GB" dirty="0"/>
          </a:p>
          <a:p>
            <a:r>
              <a:rPr lang="en-GB" dirty="0"/>
              <a:t>EJT as a model for appropriate, organic scaling c.f. ‘scaling small’. </a:t>
            </a:r>
          </a:p>
          <a:p>
            <a:endParaRPr lang="en-GB" dirty="0"/>
          </a:p>
          <a:p>
            <a:r>
              <a:rPr lang="en-GB" dirty="0"/>
              <a:t>It started off with just 5 supporting institutions, it now has 10 (growth!) </a:t>
            </a:r>
          </a:p>
          <a:p>
            <a:endParaRPr lang="en-GB" dirty="0"/>
          </a:p>
          <a:p>
            <a:r>
              <a:rPr lang="en-GB" dirty="0"/>
              <a:t>Recently moved away from using Editorial Manager (Elsevier-owned) to Nestor (EDP)</a:t>
            </a:r>
          </a:p>
        </p:txBody>
      </p:sp>
      <p:pic>
        <p:nvPicPr>
          <p:cNvPr id="6" name="Picture 2" descr="Logo Platinum Open Access">
            <a:extLst>
              <a:ext uri="{FF2B5EF4-FFF2-40B4-BE49-F238E27FC236}">
                <a16:creationId xmlns:a16="http://schemas.microsoft.com/office/drawing/2014/main" id="{70B59918-EF2E-F8E8-0D3E-7BAF0886A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437" y="5364988"/>
            <a:ext cx="20859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uropean Journal of Taxonomy: a deeper ...">
            <a:extLst>
              <a:ext uri="{FF2B5EF4-FFF2-40B4-BE49-F238E27FC236}">
                <a16:creationId xmlns:a16="http://schemas.microsoft.com/office/drawing/2014/main" id="{6D80DB4E-BC96-B926-E45D-A697F6FAF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1464024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8B82E-1AD1-E475-9DE4-EF00EDCFF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89" y="1175114"/>
            <a:ext cx="5448023" cy="2689476"/>
          </a:xfrm>
          <a:prstGeom prst="rect">
            <a:avLst/>
          </a:prstGeom>
        </p:spPr>
      </p:pic>
      <p:pic>
        <p:nvPicPr>
          <p:cNvPr id="8198" name="Picture 6" descr="Free Journal Network – Nurturing an ...">
            <a:extLst>
              <a:ext uri="{FF2B5EF4-FFF2-40B4-BE49-F238E27FC236}">
                <a16:creationId xmlns:a16="http://schemas.microsoft.com/office/drawing/2014/main" id="{31C4646D-231C-5414-1143-66C361607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894" y="4169811"/>
            <a:ext cx="2610518" cy="119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at's New in OJS 3.4 | 2020Media.com">
            <a:extLst>
              <a:ext uri="{FF2B5EF4-FFF2-40B4-BE49-F238E27FC236}">
                <a16:creationId xmlns:a16="http://schemas.microsoft.com/office/drawing/2014/main" id="{104CE327-BDA3-1D53-0A84-C2CD49AE1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45" y="5548149"/>
            <a:ext cx="1396459" cy="96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305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institutional support</a:t>
              </a:r>
            </a:p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FDAF1AE-6B91-A027-0BD7-E17901E82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1149292"/>
            <a:ext cx="3736506" cy="52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Open Library of Humanities">
            <a:extLst>
              <a:ext uri="{FF2B5EF4-FFF2-40B4-BE49-F238E27FC236}">
                <a16:creationId xmlns:a16="http://schemas.microsoft.com/office/drawing/2014/main" id="{521687C5-9835-75DC-4701-01DB76DE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67" y="1381256"/>
            <a:ext cx="378142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white circle with black text&#10;&#10;Description automatically generated">
            <a:extLst>
              <a:ext uri="{FF2B5EF4-FFF2-40B4-BE49-F238E27FC236}">
                <a16:creationId xmlns:a16="http://schemas.microsoft.com/office/drawing/2014/main" id="{63399381-7CB0-D719-C7E9-262134AC1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76" y="3044372"/>
            <a:ext cx="3578605" cy="1714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4FC268-D8CE-1CFC-6307-0E678168331C}"/>
              </a:ext>
            </a:extLst>
          </p:cNvPr>
          <p:cNvSpPr txBox="1"/>
          <p:nvPr/>
        </p:nvSpPr>
        <p:spPr>
          <a:xfrm>
            <a:off x="5588666" y="5103674"/>
            <a:ext cx="3850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Academic-led, great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Open Source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Diamond OA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Award-winning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3078" name="Picture 6" descr="The Mellon Foundation">
            <a:extLst>
              <a:ext uri="{FF2B5EF4-FFF2-40B4-BE49-F238E27FC236}">
                <a16:creationId xmlns:a16="http://schemas.microsoft.com/office/drawing/2014/main" id="{1F70E2B3-4385-69E7-A196-AF5925642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838" y="4117291"/>
            <a:ext cx="1692172" cy="112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6930E95-9CFD-2AFF-1088-CF440F82D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149" y="5469976"/>
            <a:ext cx="1561029" cy="448796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75F34C-AF70-241F-457B-25B1C9465894}"/>
              </a:ext>
            </a:extLst>
          </p:cNvPr>
          <p:cNvSpPr txBox="1"/>
          <p:nvPr/>
        </p:nvSpPr>
        <p:spPr>
          <a:xfrm>
            <a:off x="10060659" y="3082117"/>
            <a:ext cx="1798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Supported by philanthropic grants from:</a:t>
            </a:r>
          </a:p>
        </p:txBody>
      </p:sp>
    </p:spTree>
    <p:extLst>
      <p:ext uri="{BB962C8B-B14F-4D97-AF65-F5344CB8AC3E}">
        <p14:creationId xmlns:p14="http://schemas.microsoft.com/office/powerpoint/2010/main" val="1075549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institutional support</a:t>
              </a:r>
            </a:p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48935E-7237-650D-505A-314380200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553"/>
            <a:ext cx="12192000" cy="4848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6E0260-344E-5DE5-95B9-7997614F8673}"/>
              </a:ext>
            </a:extLst>
          </p:cNvPr>
          <p:cNvSpPr txBox="1"/>
          <p:nvPr/>
        </p:nvSpPr>
        <p:spPr>
          <a:xfrm>
            <a:off x="494983" y="6160571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openlibhums.org/news/700/</a:t>
            </a:r>
            <a:endParaRPr lang="en-GB" dirty="0"/>
          </a:p>
        </p:txBody>
      </p:sp>
      <p:pic>
        <p:nvPicPr>
          <p:cNvPr id="6" name="Picture 6" descr="New - Free signs icons">
            <a:extLst>
              <a:ext uri="{FF2B5EF4-FFF2-40B4-BE49-F238E27FC236}">
                <a16:creationId xmlns:a16="http://schemas.microsoft.com/office/drawing/2014/main" id="{81120338-9457-3E2D-D9D3-57D7D2C2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3" y="1316114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5B38F-9D0F-CC1E-13FF-6C39B87DC885}"/>
              </a:ext>
            </a:extLst>
          </p:cNvPr>
          <p:cNvSpPr txBox="1"/>
          <p:nvPr/>
        </p:nvSpPr>
        <p:spPr>
          <a:xfrm>
            <a:off x="3852908" y="6083627"/>
            <a:ext cx="7537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OLH is also growing. In a sustainable, planned way.</a:t>
            </a:r>
          </a:p>
        </p:txBody>
      </p:sp>
    </p:spTree>
    <p:extLst>
      <p:ext uri="{BB962C8B-B14F-4D97-AF65-F5344CB8AC3E}">
        <p14:creationId xmlns:p14="http://schemas.microsoft.com/office/powerpoint/2010/main" val="2425228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Grants Overview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73E8D0-6A19-D538-1A3A-1CC8349A1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8" y="1791730"/>
            <a:ext cx="10980020" cy="377769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1538247-09B4-1208-E39B-BF75EE4B5926}"/>
              </a:ext>
            </a:extLst>
          </p:cNvPr>
          <p:cNvSpPr/>
          <p:nvPr/>
        </p:nvSpPr>
        <p:spPr>
          <a:xfrm>
            <a:off x="6489577" y="3844031"/>
            <a:ext cx="3728621" cy="1012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35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institutional support</a:t>
              </a:r>
            </a:p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6E0260-344E-5DE5-95B9-7997614F8673}"/>
              </a:ext>
            </a:extLst>
          </p:cNvPr>
          <p:cNvSpPr txBox="1"/>
          <p:nvPr/>
        </p:nvSpPr>
        <p:spPr>
          <a:xfrm>
            <a:off x="9126591" y="6093805"/>
            <a:ext cx="449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openlibhums.org/news/700/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5FEB38-B32C-7562-A90E-63FF60715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42" y="299624"/>
            <a:ext cx="7296150" cy="640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65719-B525-C450-AA7B-E3C5CD6A4F18}"/>
              </a:ext>
            </a:extLst>
          </p:cNvPr>
          <p:cNvSpPr txBox="1"/>
          <p:nvPr/>
        </p:nvSpPr>
        <p:spPr>
          <a:xfrm>
            <a:off x="8318720" y="1890944"/>
            <a:ext cx="38732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Providing a financially sustainable, well-planned, well-governed home to </a:t>
            </a:r>
            <a:r>
              <a:rPr lang="en-GB" sz="2000" i="1" dirty="0"/>
              <a:t>existing</a:t>
            </a:r>
            <a:r>
              <a:rPr lang="en-GB" sz="2000" dirty="0"/>
              <a:t> communities seeking to flee the harms of commercial publishing is really smart strategy.</a:t>
            </a:r>
          </a:p>
          <a:p>
            <a:endParaRPr lang="en-GB" sz="2000" dirty="0"/>
          </a:p>
          <a:p>
            <a:r>
              <a:rPr lang="en-GB" sz="2000" dirty="0"/>
              <a:t>Bravo OLH!</a:t>
            </a:r>
          </a:p>
        </p:txBody>
      </p:sp>
    </p:spTree>
    <p:extLst>
      <p:ext uri="{BB962C8B-B14F-4D97-AF65-F5344CB8AC3E}">
        <p14:creationId xmlns:p14="http://schemas.microsoft.com/office/powerpoint/2010/main" val="3380006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institutional support</a:t>
              </a:r>
            </a:p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8" name="Picture 2" descr="text reading 'open access, open infrastructures.'">
            <a:extLst>
              <a:ext uri="{FF2B5EF4-FFF2-40B4-BE49-F238E27FC236}">
                <a16:creationId xmlns:a16="http://schemas.microsoft.com/office/drawing/2014/main" id="{D0DF40A2-340C-2B57-3256-F92E9B13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32" y="2873805"/>
            <a:ext cx="3088934" cy="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PIM">
            <a:extLst>
              <a:ext uri="{FF2B5EF4-FFF2-40B4-BE49-F238E27FC236}">
                <a16:creationId xmlns:a16="http://schemas.microsoft.com/office/drawing/2014/main" id="{3CAE319C-BAFB-DE55-BB94-5A6274C8D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4" y="1346617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9D71ED4-BBEF-F64A-F298-9D4784409398}"/>
              </a:ext>
            </a:extLst>
          </p:cNvPr>
          <p:cNvSpPr/>
          <p:nvPr/>
        </p:nvSpPr>
        <p:spPr>
          <a:xfrm>
            <a:off x="4580389" y="2070517"/>
            <a:ext cx="1515611" cy="2448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25E8A-0125-6F50-F6C4-8A577D16A623}"/>
              </a:ext>
            </a:extLst>
          </p:cNvPr>
          <p:cNvSpPr txBox="1"/>
          <p:nvPr/>
        </p:nvSpPr>
        <p:spPr>
          <a:xfrm>
            <a:off x="4751440" y="1771394"/>
            <a:ext cx="208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next phase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6EAEB-83D3-7E40-E542-2AD5A2CCAB7E}"/>
              </a:ext>
            </a:extLst>
          </p:cNvPr>
          <p:cNvSpPr txBox="1"/>
          <p:nvPr/>
        </p:nvSpPr>
        <p:spPr>
          <a:xfrm>
            <a:off x="10060659" y="3359115"/>
            <a:ext cx="1798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Grant support:</a:t>
            </a:r>
          </a:p>
        </p:txBody>
      </p:sp>
      <p:pic>
        <p:nvPicPr>
          <p:cNvPr id="4102" name="Picture 6" descr="Research England – UKRI">
            <a:extLst>
              <a:ext uri="{FF2B5EF4-FFF2-40B4-BE49-F238E27FC236}">
                <a16:creationId xmlns:a16="http://schemas.microsoft.com/office/drawing/2014/main" id="{298F7293-3EAE-AD56-7269-D486FE24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828" y="3909270"/>
            <a:ext cx="1676230" cy="13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632D132-61B3-ADCD-97E9-30B0C34B2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59" y="5485811"/>
            <a:ext cx="1561029" cy="448796"/>
          </a:xfrm>
          <a:prstGeom prst="rect">
            <a:avLst/>
          </a:prstGeom>
          <a:ln>
            <a:noFill/>
          </a:ln>
        </p:spPr>
      </p:pic>
      <p:pic>
        <p:nvPicPr>
          <p:cNvPr id="4104" name="Picture 8" descr="WP3: Opening the Future">
            <a:extLst>
              <a:ext uri="{FF2B5EF4-FFF2-40B4-BE49-F238E27FC236}">
                <a16:creationId xmlns:a16="http://schemas.microsoft.com/office/drawing/2014/main" id="{52665D51-2D83-180A-5E35-48CC2AC6F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35" y="3821101"/>
            <a:ext cx="1933695" cy="86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P5: Thoth">
            <a:extLst>
              <a:ext uri="{FF2B5EF4-FFF2-40B4-BE49-F238E27FC236}">
                <a16:creationId xmlns:a16="http://schemas.microsoft.com/office/drawing/2014/main" id="{B9DC6CDA-A3C4-C18B-7BE3-F229B68F6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6" y="5618388"/>
            <a:ext cx="2718034" cy="8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WP2: Open Book Collective">
            <a:extLst>
              <a:ext uri="{FF2B5EF4-FFF2-40B4-BE49-F238E27FC236}">
                <a16:creationId xmlns:a16="http://schemas.microsoft.com/office/drawing/2014/main" id="{A83B6526-83E7-0D09-3EBC-6A0A31AF6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90" y="4590271"/>
            <a:ext cx="2600587" cy="12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19FCD0D1-D493-8AB4-6E86-C7FB6C08AB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11" y="1346617"/>
            <a:ext cx="4899016" cy="16106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480737-2095-EAE8-7662-476DA8B007A2}"/>
              </a:ext>
            </a:extLst>
          </p:cNvPr>
          <p:cNvSpPr txBox="1"/>
          <p:nvPr/>
        </p:nvSpPr>
        <p:spPr>
          <a:xfrm>
            <a:off x="7119892" y="3101922"/>
            <a:ext cx="2769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11"/>
              </a:rPr>
              <a:t>https://copim.pubpub.org/pub/open-book-futures-announcement/release/1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E8AC0-6DC4-CC08-7DAC-2352ECE8E3DA}"/>
              </a:ext>
            </a:extLst>
          </p:cNvPr>
          <p:cNvSpPr txBox="1"/>
          <p:nvPr/>
        </p:nvSpPr>
        <p:spPr>
          <a:xfrm>
            <a:off x="6211411" y="1103161"/>
            <a:ext cx="5011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multi-display"/>
              </a:rPr>
              <a:t>An additional </a:t>
            </a:r>
            <a:r>
              <a:rPr lang="en-GB" b="0" i="0" dirty="0">
                <a:solidFill>
                  <a:srgbClr val="000000"/>
                </a:solidFill>
                <a:effectLst/>
                <a:latin typeface="multi-display"/>
              </a:rPr>
              <a:t>£5.8 million funding (2023-2026)</a:t>
            </a:r>
          </a:p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02A05-3246-4473-5D49-ECFE7BC8058F}"/>
              </a:ext>
            </a:extLst>
          </p:cNvPr>
          <p:cNvSpPr txBox="1"/>
          <p:nvPr/>
        </p:nvSpPr>
        <p:spPr>
          <a:xfrm>
            <a:off x="705803" y="1112514"/>
            <a:ext cx="357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solidFill>
                  <a:srgbClr val="000000"/>
                </a:solidFill>
                <a:effectLst/>
                <a:latin typeface="multi-display"/>
              </a:rPr>
              <a:t>£2.2 million funding (2019-2022)</a:t>
            </a:r>
          </a:p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3F816-AB72-2B9B-FD3C-942D2EFC0E07}"/>
              </a:ext>
            </a:extLst>
          </p:cNvPr>
          <p:cNvSpPr txBox="1"/>
          <p:nvPr/>
        </p:nvSpPr>
        <p:spPr>
          <a:xfrm>
            <a:off x="4751440" y="5171600"/>
            <a:ext cx="5011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000000"/>
                </a:solidFill>
              </a:rPr>
              <a:t>Making non-BPC models for OA books more mainstream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16159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not just in Europe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6C5201D5-C0E0-4D2F-ECED-1859F041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576" y="1871664"/>
            <a:ext cx="4905371" cy="155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44E611-8A1B-C746-2057-518F755A7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873" y="2006722"/>
            <a:ext cx="2989197" cy="114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F26445-312A-1A91-1A3D-83638B6E660D}"/>
              </a:ext>
            </a:extLst>
          </p:cNvPr>
          <p:cNvSpPr txBox="1"/>
          <p:nvPr/>
        </p:nvSpPr>
        <p:spPr>
          <a:xfrm>
            <a:off x="1315612" y="3886001"/>
            <a:ext cx="9896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Arcadia is proud to support Redalyc and </a:t>
            </a:r>
            <a:r>
              <a:rPr lang="en-GB" sz="3600" dirty="0" err="1"/>
              <a:t>AmeliCA</a:t>
            </a:r>
            <a:r>
              <a:rPr lang="en-GB" sz="3600" dirty="0"/>
              <a:t> with a </a:t>
            </a:r>
            <a:r>
              <a:rPr lang="en-GB" sz="3600" b="1" dirty="0"/>
              <a:t>10-year grant </a:t>
            </a:r>
            <a:r>
              <a:rPr lang="en-GB" sz="3600" dirty="0"/>
              <a:t>of $3.6 million US dollars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 descr="A yellow text on a white background&#10;&#10;Description automatically generated">
            <a:extLst>
              <a:ext uri="{FF2B5EF4-FFF2-40B4-BE49-F238E27FC236}">
                <a16:creationId xmlns:a16="http://schemas.microsoft.com/office/drawing/2014/main" id="{E2806069-56C8-7EA1-A252-473691598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223" y="5641039"/>
            <a:ext cx="2534059" cy="7310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5DC54-6624-CCF7-EEDC-0AE5DCCCE19B}"/>
              </a:ext>
            </a:extLst>
          </p:cNvPr>
          <p:cNvSpPr txBox="1"/>
          <p:nvPr/>
        </p:nvSpPr>
        <p:spPr>
          <a:xfrm>
            <a:off x="4307932" y="5118176"/>
            <a:ext cx="5637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(2022-2032)</a:t>
            </a:r>
          </a:p>
        </p:txBody>
      </p:sp>
    </p:spTree>
    <p:extLst>
      <p:ext uri="{BB962C8B-B14F-4D97-AF65-F5344CB8AC3E}">
        <p14:creationId xmlns:p14="http://schemas.microsoft.com/office/powerpoint/2010/main" val="2825222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553301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 – not just Europe, not just Latin America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yellow text on a white background&#10;&#10;Description automatically generated">
            <a:extLst>
              <a:ext uri="{FF2B5EF4-FFF2-40B4-BE49-F238E27FC236}">
                <a16:creationId xmlns:a16="http://schemas.microsoft.com/office/drawing/2014/main" id="{E2806069-56C8-7EA1-A252-473691598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820" y="6005024"/>
            <a:ext cx="2534059" cy="731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255CF-37A6-24CE-21B9-A9131E858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2457"/>
            <a:ext cx="12192000" cy="4813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DE6C4-9C6D-FDB6-0C57-7C852901FCF2}"/>
              </a:ext>
            </a:extLst>
          </p:cNvPr>
          <p:cNvSpPr txBox="1"/>
          <p:nvPr/>
        </p:nvSpPr>
        <p:spPr>
          <a:xfrm>
            <a:off x="1606858" y="5979299"/>
            <a:ext cx="6294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hlinkClick r:id="rId5"/>
              </a:rPr>
              <a:t>doasummit.uct.ac.za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9502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224817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the Subscribe to Open (S2O) pathway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59C456-75D1-AFEF-2810-49E36A2CC42B}"/>
              </a:ext>
            </a:extLst>
          </p:cNvPr>
          <p:cNvSpPr txBox="1"/>
          <p:nvPr/>
        </p:nvSpPr>
        <p:spPr>
          <a:xfrm>
            <a:off x="621437" y="4045711"/>
            <a:ext cx="11792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Diamond open access is probably easier to achieve for brand new journals &amp; brand new societies.</a:t>
            </a:r>
          </a:p>
          <a:p>
            <a:endParaRPr lang="en-GB" dirty="0"/>
          </a:p>
          <a:p>
            <a:r>
              <a:rPr lang="en-GB" dirty="0"/>
              <a:t>Diamond OA should always be considered, but if a community considers it ‘too scary’, we must offer next best solutions.</a:t>
            </a:r>
          </a:p>
          <a:p>
            <a:endParaRPr lang="en-GB" dirty="0"/>
          </a:p>
          <a:p>
            <a:r>
              <a:rPr lang="en-GB" dirty="0"/>
              <a:t>S2O so far is working really well. Particularly appropriate &amp; appealing for humanities &amp; social science disciplines.</a:t>
            </a:r>
          </a:p>
        </p:txBody>
      </p:sp>
      <p:pic>
        <p:nvPicPr>
          <p:cNvPr id="9218" name="Picture 2" descr="Open Mathematics Through Subscribe To Open">
            <a:extLst>
              <a:ext uri="{FF2B5EF4-FFF2-40B4-BE49-F238E27FC236}">
                <a16:creationId xmlns:a16="http://schemas.microsoft.com/office/drawing/2014/main" id="{3898E7F4-346B-C234-5A4F-1A00DC0C3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4" y="142675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44920-C298-7504-7A8E-33C13673D9D4}"/>
              </a:ext>
            </a:extLst>
          </p:cNvPr>
          <p:cNvSpPr txBox="1"/>
          <p:nvPr/>
        </p:nvSpPr>
        <p:spPr>
          <a:xfrm>
            <a:off x="3577890" y="2104403"/>
            <a:ext cx="7226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hlinkClick r:id="rId4"/>
              </a:rPr>
              <a:t>SubscribeToOpenCommunity.org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186418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224817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S2O as a gateway to diamond?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290" name="Picture 2" descr="Red lock icon - Free red lock icons">
            <a:extLst>
              <a:ext uri="{FF2B5EF4-FFF2-40B4-BE49-F238E27FC236}">
                <a16:creationId xmlns:a16="http://schemas.microsoft.com/office/drawing/2014/main" id="{27F3F6F6-7621-CBB9-35BE-A08E2224D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47" y="1934131"/>
            <a:ext cx="1686341" cy="168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3C844F0-224D-5E49-0D61-963AC9364021}"/>
              </a:ext>
            </a:extLst>
          </p:cNvPr>
          <p:cNvSpPr/>
          <p:nvPr/>
        </p:nvSpPr>
        <p:spPr>
          <a:xfrm>
            <a:off x="2547404" y="2654879"/>
            <a:ext cx="1515611" cy="2448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2" descr="Open Mathematics Through Subscribe To Open">
            <a:extLst>
              <a:ext uri="{FF2B5EF4-FFF2-40B4-BE49-F238E27FC236}">
                <a16:creationId xmlns:a16="http://schemas.microsoft.com/office/drawing/2014/main" id="{F4BC2FF9-CCE3-BBD0-FC3A-8B503BD35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60" y="1650175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12D2CA3-FF5E-8335-ACF2-71D8E53620B6}"/>
              </a:ext>
            </a:extLst>
          </p:cNvPr>
          <p:cNvSpPr/>
          <p:nvPr/>
        </p:nvSpPr>
        <p:spPr>
          <a:xfrm>
            <a:off x="6969971" y="2647480"/>
            <a:ext cx="1515611" cy="2448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2" descr="Logo Platinum Open Access">
            <a:extLst>
              <a:ext uri="{FF2B5EF4-FFF2-40B4-BE49-F238E27FC236}">
                <a16:creationId xmlns:a16="http://schemas.microsoft.com/office/drawing/2014/main" id="{068B3F2E-74BA-2006-F79F-64FF4406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239" y="1917578"/>
            <a:ext cx="2679473" cy="171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344616-06F6-B103-C6A3-6AC0736C0D0D}"/>
              </a:ext>
            </a:extLst>
          </p:cNvPr>
          <p:cNvSpPr txBox="1"/>
          <p:nvPr/>
        </p:nvSpPr>
        <p:spPr>
          <a:xfrm>
            <a:off x="28919" y="3918233"/>
            <a:ext cx="3365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Subscription 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Copyright-transfer to publisher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“all rights reserved”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Paywalled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Highly inequitable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8FF2A-C608-D64D-57A6-272E413E72DB}"/>
              </a:ext>
            </a:extLst>
          </p:cNvPr>
          <p:cNvSpPr txBox="1"/>
          <p:nvPr/>
        </p:nvSpPr>
        <p:spPr>
          <a:xfrm>
            <a:off x="3416659" y="3927110"/>
            <a:ext cx="4789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Subscription payments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New content is Open (w/ open licensing)</a:t>
            </a:r>
          </a:p>
          <a:p>
            <a:r>
              <a:rPr lang="en-GB" dirty="0"/>
              <a:t>with no author-side fees, conditionally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Older pre- S2O content stays paywalled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Much more equitable to readers &amp; authors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D8570-7C25-2C44-B33C-5D0C0BE68AEE}"/>
              </a:ext>
            </a:extLst>
          </p:cNvPr>
          <p:cNvSpPr txBox="1"/>
          <p:nvPr/>
        </p:nvSpPr>
        <p:spPr>
          <a:xfrm>
            <a:off x="7590409" y="3996838"/>
            <a:ext cx="463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Recurring support payments (subscription?)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/>
              <a:t>New Content is Open (w/ open licensing), </a:t>
            </a:r>
            <a:r>
              <a:rPr lang="en-GB" i="1" dirty="0"/>
              <a:t>unconditionally</a:t>
            </a:r>
          </a:p>
        </p:txBody>
      </p:sp>
    </p:spTree>
    <p:extLst>
      <p:ext uri="{BB962C8B-B14F-4D97-AF65-F5344CB8AC3E}">
        <p14:creationId xmlns:p14="http://schemas.microsoft.com/office/powerpoint/2010/main" val="407519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224817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the Subscribe to Open (S2O) pathway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314" name="Picture 2" descr="Project MUSE | Alumni">
            <a:extLst>
              <a:ext uri="{FF2B5EF4-FFF2-40B4-BE49-F238E27FC236}">
                <a16:creationId xmlns:a16="http://schemas.microsoft.com/office/drawing/2014/main" id="{8F549426-485D-9EF8-4AEA-C61C1676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08" y="148460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5FEDB-4640-DFF3-7068-E486AC2D4119}"/>
              </a:ext>
            </a:extLst>
          </p:cNvPr>
          <p:cNvSpPr txBox="1"/>
          <p:nvPr/>
        </p:nvSpPr>
        <p:spPr>
          <a:xfrm>
            <a:off x="3870664" y="1023625"/>
            <a:ext cx="731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non-profit collaboration between libraries and publishers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Popular / known by Anglophone HSS academics, not just OA enthusiasts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Digital humanities and social science content from some 400 university presses and scholarly societies, over 800 journals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2" descr="Open Mathematics Through Subscribe To Open">
            <a:extLst>
              <a:ext uri="{FF2B5EF4-FFF2-40B4-BE49-F238E27FC236}">
                <a16:creationId xmlns:a16="http://schemas.microsoft.com/office/drawing/2014/main" id="{71E15030-712D-2B31-CE6B-9D1D473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34290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DAC54-69D3-D4B6-F8DF-1FFFF892F539}"/>
              </a:ext>
            </a:extLst>
          </p:cNvPr>
          <p:cNvSpPr txBox="1"/>
          <p:nvPr/>
        </p:nvSpPr>
        <p:spPr>
          <a:xfrm>
            <a:off x="4039339" y="2241844"/>
            <a:ext cx="6711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071E3E"/>
                </a:solidFill>
                <a:effectLst/>
                <a:latin typeface="Source Sans 3"/>
              </a:rPr>
              <a:t>Subscribe to Open (S2O) Program for Project MUSE Journals</a:t>
            </a:r>
          </a:p>
          <a:p>
            <a:pPr algn="ctr"/>
            <a:r>
              <a:rPr lang="en-GB" dirty="0">
                <a:hlinkClick r:id="rId5"/>
              </a:rPr>
              <a:t>about.muse.jhu.edu/muse/s2o/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AB550-224D-B628-C1F7-9C7EAEB8CB87}"/>
              </a:ext>
            </a:extLst>
          </p:cNvPr>
          <p:cNvSpPr txBox="1"/>
          <p:nvPr/>
        </p:nvSpPr>
        <p:spPr>
          <a:xfrm>
            <a:off x="3542190" y="3077919"/>
            <a:ext cx="39860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University of Hawai'i Press</a:t>
            </a:r>
          </a:p>
          <a:p>
            <a:r>
              <a:rPr lang="en-GB" dirty="0"/>
              <a:t>University of Illinois Press</a:t>
            </a:r>
          </a:p>
          <a:p>
            <a:r>
              <a:rPr lang="en-GB" dirty="0"/>
              <a:t>University of Minnesota Press</a:t>
            </a:r>
          </a:p>
          <a:p>
            <a:r>
              <a:rPr lang="en-GB" dirty="0"/>
              <a:t>University of Missouri</a:t>
            </a:r>
          </a:p>
          <a:p>
            <a:r>
              <a:rPr lang="en-GB" dirty="0"/>
              <a:t>University of Nebraska Press</a:t>
            </a:r>
          </a:p>
          <a:p>
            <a:r>
              <a:rPr lang="en-GB" dirty="0"/>
              <a:t>The University of North Carolina Press</a:t>
            </a:r>
          </a:p>
          <a:p>
            <a:r>
              <a:rPr lang="en-GB" dirty="0"/>
              <a:t>University of Pennsylvania Press</a:t>
            </a:r>
          </a:p>
          <a:p>
            <a:r>
              <a:rPr lang="en-GB" dirty="0"/>
              <a:t>University of Texas Press</a:t>
            </a:r>
          </a:p>
          <a:p>
            <a:r>
              <a:rPr lang="en-GB" dirty="0"/>
              <a:t>The University of Tulsa</a:t>
            </a:r>
          </a:p>
          <a:p>
            <a:r>
              <a:rPr lang="en-GB" dirty="0"/>
              <a:t>University of Wisconsin Press</a:t>
            </a:r>
          </a:p>
          <a:p>
            <a:r>
              <a:rPr lang="en-GB" sz="1800" dirty="0"/>
              <a:t>Johns Hopkins University Press</a:t>
            </a:r>
          </a:p>
          <a:p>
            <a:r>
              <a:rPr lang="en-GB" sz="1800" dirty="0"/>
              <a:t>The Ohio State University Press</a:t>
            </a:r>
          </a:p>
          <a:p>
            <a:r>
              <a:rPr lang="en-GB" sz="1800" dirty="0"/>
              <a:t>Purdue University Press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D75B4-A2D5-191F-6114-58CAF23C7FCF}"/>
              </a:ext>
            </a:extLst>
          </p:cNvPr>
          <p:cNvSpPr txBox="1"/>
          <p:nvPr/>
        </p:nvSpPr>
        <p:spPr>
          <a:xfrm>
            <a:off x="7246183" y="2939419"/>
            <a:ext cx="76185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Advertising Educational Foundation</a:t>
            </a:r>
          </a:p>
          <a:p>
            <a:r>
              <a:rPr lang="en-GB" dirty="0" err="1"/>
              <a:t>Center</a:t>
            </a:r>
            <a:r>
              <a:rPr lang="en-GB" dirty="0"/>
              <a:t> for Irish Studies at the University of St. Thomas</a:t>
            </a:r>
          </a:p>
          <a:p>
            <a:r>
              <a:rPr lang="en-GB" dirty="0" err="1"/>
              <a:t>Center</a:t>
            </a:r>
            <a:r>
              <a:rPr lang="en-GB" dirty="0"/>
              <a:t> of Latin American Studies, University of Kansas</a:t>
            </a:r>
          </a:p>
          <a:p>
            <a:r>
              <a:rPr lang="en-GB" dirty="0"/>
              <a:t>The Chinese University of Hong Kong Press</a:t>
            </a:r>
          </a:p>
          <a:p>
            <a:r>
              <a:rPr lang="en-GB" dirty="0"/>
              <a:t>Dictionary Society of North America</a:t>
            </a:r>
          </a:p>
          <a:p>
            <a:r>
              <a:rPr lang="en-GB" dirty="0"/>
              <a:t>Early Theatre</a:t>
            </a:r>
          </a:p>
          <a:p>
            <a:r>
              <a:rPr lang="en-GB" dirty="0"/>
              <a:t>International Vladimir Nabokov Society and Davidson College</a:t>
            </a:r>
          </a:p>
          <a:p>
            <a:r>
              <a:rPr lang="en-GB" dirty="0"/>
              <a:t>Liverpool University Press</a:t>
            </a:r>
          </a:p>
          <a:p>
            <a:r>
              <a:rPr lang="en-GB" dirty="0"/>
              <a:t>Mid-American Studies Association</a:t>
            </a:r>
          </a:p>
          <a:p>
            <a:r>
              <a:rPr lang="en-GB" dirty="0"/>
              <a:t>Philosophy Documentation </a:t>
            </a:r>
            <a:r>
              <a:rPr lang="en-GB" dirty="0" err="1"/>
              <a:t>Center</a:t>
            </a:r>
            <a:endParaRPr lang="en-GB" dirty="0"/>
          </a:p>
          <a:p>
            <a:r>
              <a:rPr lang="en-GB" dirty="0"/>
              <a:t>Scriptorium Press</a:t>
            </a:r>
          </a:p>
          <a:p>
            <a:r>
              <a:rPr lang="en-GB" dirty="0"/>
              <a:t>Sociological Demography Press</a:t>
            </a:r>
          </a:p>
          <a:p>
            <a:r>
              <a:rPr lang="en-GB" dirty="0"/>
              <a:t>The Southwest </a:t>
            </a:r>
            <a:r>
              <a:rPr lang="en-GB" dirty="0" err="1"/>
              <a:t>Center</a:t>
            </a:r>
            <a:r>
              <a:rPr lang="en-GB" dirty="0"/>
              <a:t>, University of Arizona</a:t>
            </a:r>
          </a:p>
          <a:p>
            <a:r>
              <a:rPr lang="en-GB" dirty="0"/>
              <a:t>UCLA, CMRS </a:t>
            </a:r>
            <a:r>
              <a:rPr lang="en-GB" dirty="0" err="1"/>
              <a:t>Center</a:t>
            </a:r>
            <a:r>
              <a:rPr lang="en-GB" dirty="0"/>
              <a:t> for Early Global Studies</a:t>
            </a:r>
          </a:p>
        </p:txBody>
      </p:sp>
    </p:spTree>
    <p:extLst>
      <p:ext uri="{BB962C8B-B14F-4D97-AF65-F5344CB8AC3E}">
        <p14:creationId xmlns:p14="http://schemas.microsoft.com/office/powerpoint/2010/main" val="3773137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935055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the Subscribe to Open (S2O) pathway - maths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2" descr="Open Mathematics Through Subscribe To Open">
            <a:extLst>
              <a:ext uri="{FF2B5EF4-FFF2-40B4-BE49-F238E27FC236}">
                <a16:creationId xmlns:a16="http://schemas.microsoft.com/office/drawing/2014/main" id="{71E15030-712D-2B31-CE6B-9D1D473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7" y="3020627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C206C7-D985-591F-5F85-D8B3EB6DAD19}"/>
              </a:ext>
            </a:extLst>
          </p:cNvPr>
          <p:cNvSpPr txBox="1"/>
          <p:nvPr/>
        </p:nvSpPr>
        <p:spPr>
          <a:xfrm>
            <a:off x="4882718" y="1729795"/>
            <a:ext cx="5974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Open Mathematics Through Subscribe To Open</a:t>
            </a:r>
          </a:p>
          <a:p>
            <a:endParaRPr lang="en-GB" b="1" dirty="0">
              <a:solidFill>
                <a:srgbClr val="000000"/>
              </a:solidFill>
              <a:latin typeface="Source Sans Pro" panose="020B0503030403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Source Sans Pro" panose="020B0503030403020204" pitchFamily="34" charset="0"/>
              </a:rPr>
              <a:t>A discipline-focused cross-publisher initiative to open-up a significant chunk of the discipline.</a:t>
            </a:r>
            <a:endParaRPr lang="en-GB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endParaRPr lang="en-GB" dirty="0"/>
          </a:p>
        </p:txBody>
      </p:sp>
      <p:pic>
        <p:nvPicPr>
          <p:cNvPr id="6" name="Picture 2" descr="EDP Sciences | Land Portal">
            <a:extLst>
              <a:ext uri="{FF2B5EF4-FFF2-40B4-BE49-F238E27FC236}">
                <a16:creationId xmlns:a16="http://schemas.microsoft.com/office/drawing/2014/main" id="{E88667BA-9F2E-3C33-864E-39EA59573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05" y="3127553"/>
            <a:ext cx="35337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S Press | Updates">
            <a:extLst>
              <a:ext uri="{FF2B5EF4-FFF2-40B4-BE49-F238E27FC236}">
                <a16:creationId xmlns:a16="http://schemas.microsoft.com/office/drawing/2014/main" id="{82A26ED8-1A8C-C8BB-0251-7D2937AC5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558" y="4422953"/>
            <a:ext cx="1312894" cy="151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SP (Mathematical Sciences Publishers ...">
            <a:extLst>
              <a:ext uri="{FF2B5EF4-FFF2-40B4-BE49-F238E27FC236}">
                <a16:creationId xmlns:a16="http://schemas.microsoft.com/office/drawing/2014/main" id="{393E1585-FBB8-D63F-ED3E-E718457B6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11" y="4243526"/>
            <a:ext cx="1655972" cy="165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692B50-235C-C9D2-2298-B3ADB05D2C7E}"/>
              </a:ext>
            </a:extLst>
          </p:cNvPr>
          <p:cNvSpPr txBox="1"/>
          <p:nvPr/>
        </p:nvSpPr>
        <p:spPr>
          <a:xfrm>
            <a:off x="2254928" y="6345237"/>
            <a:ext cx="629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7"/>
              </a:rPr>
              <a:t>https://ems.press/open-mathematics-through-subscribe-to-open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838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10224817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Beyond APC’s , BPC’s , and ADC’s –  the Subscribe to Open (S2O) pathway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59C456-75D1-AFEF-2810-49E36A2CC42B}"/>
              </a:ext>
            </a:extLst>
          </p:cNvPr>
          <p:cNvSpPr txBox="1"/>
          <p:nvPr/>
        </p:nvSpPr>
        <p:spPr>
          <a:xfrm>
            <a:off x="284163" y="1049685"/>
            <a:ext cx="120765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/>
          </a:p>
          <a:p>
            <a:r>
              <a:rPr lang="en-GB" sz="2400" dirty="0"/>
              <a:t>Am I entirely uncritical of S2O? No.  </a:t>
            </a:r>
          </a:p>
          <a:p>
            <a:r>
              <a:rPr lang="en-GB" sz="2400" dirty="0"/>
              <a:t>I think S2O as practiced so far is too silent on financial transparency &amp; governance. 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Who decides what the ‘target’ financial amount is each year?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Do we trust the publisher to faithfully report the income it has received from each library towards the ‘target’ amount that triggers open?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does it </a:t>
            </a:r>
            <a:r>
              <a:rPr lang="en-GB" sz="2400" i="1" dirty="0"/>
              <a:t>actually</a:t>
            </a:r>
            <a:r>
              <a:rPr lang="en-GB" sz="2400" dirty="0"/>
              <a:t> cost each publisher to publish?</a:t>
            </a:r>
          </a:p>
          <a:p>
            <a:endParaRPr lang="en-GB" sz="2400" dirty="0"/>
          </a:p>
          <a:p>
            <a:r>
              <a:rPr lang="en-GB" sz="2400" dirty="0"/>
              <a:t>Which gets me back to the POSI principles I mentioned earlier.</a:t>
            </a:r>
          </a:p>
          <a:p>
            <a:endParaRPr lang="en-GB" sz="2400" dirty="0"/>
          </a:p>
          <a:p>
            <a:r>
              <a:rPr lang="en-GB" sz="2400" dirty="0"/>
              <a:t>Those operating in diamond OA can offer superb financial transparency e.g. </a:t>
            </a:r>
            <a:r>
              <a:rPr lang="en-GB" sz="2400" dirty="0" err="1"/>
              <a:t>SciPost</a:t>
            </a:r>
            <a:r>
              <a:rPr lang="en-GB" sz="2400" dirty="0"/>
              <a:t>.</a:t>
            </a:r>
          </a:p>
          <a:p>
            <a:r>
              <a:rPr lang="en-GB" sz="2400" dirty="0"/>
              <a:t>We should reward good governance and financial transparency.</a:t>
            </a:r>
          </a:p>
        </p:txBody>
      </p:sp>
      <p:pic>
        <p:nvPicPr>
          <p:cNvPr id="6" name="Picture 5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5AD1AF6C-31E2-337D-EAF2-92F82F2C5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664" y="5604992"/>
            <a:ext cx="3296574" cy="11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76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9143683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Recognising Diamond Open Access outputs in research assessment</a:t>
            </a:r>
          </a:p>
        </p:txBody>
      </p:sp>
      <p:pic>
        <p:nvPicPr>
          <p:cNvPr id="4098" name="Picture 2" descr="OpenAlex: The Open Catalogue of the Global Research System — Researcher  Connect">
            <a:extLst>
              <a:ext uri="{FF2B5EF4-FFF2-40B4-BE49-F238E27FC236}">
                <a16:creationId xmlns:a16="http://schemas.microsoft.com/office/drawing/2014/main" id="{FB17C45E-11EC-B73C-4279-7C0C8AF8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17" y="1694298"/>
            <a:ext cx="7233227" cy="192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2B8D6-404D-EEEB-9AE7-330CEABAC145}"/>
              </a:ext>
            </a:extLst>
          </p:cNvPr>
          <p:cNvSpPr txBox="1"/>
          <p:nvPr/>
        </p:nvSpPr>
        <p:spPr>
          <a:xfrm>
            <a:off x="3175" y="5301673"/>
            <a:ext cx="12188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Any organisation only using Scopus/</a:t>
            </a:r>
            <a:r>
              <a:rPr lang="en-GB" sz="2400" dirty="0" err="1"/>
              <a:t>SciVal</a:t>
            </a:r>
            <a:r>
              <a:rPr lang="en-GB" sz="2400" dirty="0"/>
              <a:t> (Elsevier) , Web of Science / </a:t>
            </a:r>
            <a:r>
              <a:rPr lang="en-GB" sz="2400" dirty="0" err="1"/>
              <a:t>InCites</a:t>
            </a:r>
            <a:r>
              <a:rPr lang="en-GB" sz="2400" dirty="0"/>
              <a:t> (Clarivate), or both is actively harming progress towards an equitable open access system.</a:t>
            </a:r>
          </a:p>
        </p:txBody>
      </p:sp>
    </p:spTree>
    <p:extLst>
      <p:ext uri="{BB962C8B-B14F-4D97-AF65-F5344CB8AC3E}">
        <p14:creationId xmlns:p14="http://schemas.microsoft.com/office/powerpoint/2010/main" val="226446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Examples of initiatives supported by Arcadia’s Culture Programme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endangered langauges documentation Logo">
            <a:extLst>
              <a:ext uri="{FF2B5EF4-FFF2-40B4-BE49-F238E27FC236}">
                <a16:creationId xmlns:a16="http://schemas.microsoft.com/office/drawing/2014/main" id="{B2F72909-9083-F407-1F37-63938C6F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07" y="2152650"/>
            <a:ext cx="2878171" cy="56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HASE II (2017-2019) EAP 946 – Studies in Tamil Studio Archives and Society">
            <a:extLst>
              <a:ext uri="{FF2B5EF4-FFF2-40B4-BE49-F238E27FC236}">
                <a16:creationId xmlns:a16="http://schemas.microsoft.com/office/drawing/2014/main" id="{1712CFD6-B906-8D40-A9DD-74CFEE1CE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7" y="1547014"/>
            <a:ext cx="1519238" cy="15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dern Endangered Archives Program (@ModArchivesUCLA) / X">
            <a:extLst>
              <a:ext uri="{FF2B5EF4-FFF2-40B4-BE49-F238E27FC236}">
                <a16:creationId xmlns:a16="http://schemas.microsoft.com/office/drawing/2014/main" id="{CD1DCC91-2AD1-4A05-9CE4-5F96F902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11" y="1547014"/>
            <a:ext cx="1519238" cy="151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80495B8-DDC6-B1E1-FB66-7265A7BD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3" y="3643900"/>
            <a:ext cx="2909448" cy="205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entral Asian Archaeological Landscapes is by far the largest project  undertaken by the IICAS.">
            <a:extLst>
              <a:ext uri="{FF2B5EF4-FFF2-40B4-BE49-F238E27FC236}">
                <a16:creationId xmlns:a16="http://schemas.microsoft.com/office/drawing/2014/main" id="{F41AA311-EC19-B767-7933-6BEBCC3E5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4" b="25278"/>
          <a:stretch/>
        </p:blipFill>
        <p:spPr bwMode="auto">
          <a:xfrm>
            <a:off x="3376611" y="3690928"/>
            <a:ext cx="3552825" cy="200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NHDP project logo">
            <a:extLst>
              <a:ext uri="{FF2B5EF4-FFF2-40B4-BE49-F238E27FC236}">
                <a16:creationId xmlns:a16="http://schemas.microsoft.com/office/drawing/2014/main" id="{4D9217ED-C747-C1E1-D38E-212B03A2B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881" y="3861956"/>
            <a:ext cx="2857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PSS (@MAPSS_Project) / X">
            <a:extLst>
              <a:ext uri="{FF2B5EF4-FFF2-40B4-BE49-F238E27FC236}">
                <a16:creationId xmlns:a16="http://schemas.microsoft.com/office/drawing/2014/main" id="{96955D13-A646-99DA-85F3-ADA02F6ED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1" y="3603763"/>
            <a:ext cx="2095499" cy="209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21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9143683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Barcelona Declaration on Open Research Information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984FAA-D171-7287-605B-3458A81EF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98"/>
          <a:stretch/>
        </p:blipFill>
        <p:spPr bwMode="auto">
          <a:xfrm>
            <a:off x="1201099" y="2153575"/>
            <a:ext cx="4411462" cy="29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E740DE-B9F0-207A-9BB3-F97BA029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44" b="24919"/>
          <a:stretch/>
        </p:blipFill>
        <p:spPr bwMode="auto">
          <a:xfrm>
            <a:off x="6704936" y="2110678"/>
            <a:ext cx="3275861" cy="337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81BCE-6C8C-E910-F445-E21C06ED8B98}"/>
              </a:ext>
            </a:extLst>
          </p:cNvPr>
          <p:cNvSpPr txBox="1"/>
          <p:nvPr/>
        </p:nvSpPr>
        <p:spPr>
          <a:xfrm>
            <a:off x="1748901" y="5814874"/>
            <a:ext cx="532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Launched April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D8CA8-691F-FC14-BD73-BC2EAA1F7865}"/>
              </a:ext>
            </a:extLst>
          </p:cNvPr>
          <p:cNvSpPr txBox="1"/>
          <p:nvPr/>
        </p:nvSpPr>
        <p:spPr>
          <a:xfrm>
            <a:off x="6844682" y="5814874"/>
            <a:ext cx="5086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hlinkClick r:id="rId5"/>
              </a:rPr>
              <a:t>barcelona-declaration.org</a:t>
            </a:r>
            <a:endParaRPr lang="en-GB" sz="2800" dirty="0"/>
          </a:p>
        </p:txBody>
      </p:sp>
      <p:pic>
        <p:nvPicPr>
          <p:cNvPr id="5" name="Picture 6" descr="New - Free signs icons">
            <a:extLst>
              <a:ext uri="{FF2B5EF4-FFF2-40B4-BE49-F238E27FC236}">
                <a16:creationId xmlns:a16="http://schemas.microsoft.com/office/drawing/2014/main" id="{D92D95CD-649D-50B5-A3FC-739D9C8FB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1185097"/>
            <a:ext cx="1047707" cy="10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88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9814673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Research Information service providers – local, regional &amp; global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EB35113-47B7-6AD1-A617-B1D55E45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3" y="1164759"/>
            <a:ext cx="26955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earch Organization Registry (ROR) | Home">
            <a:extLst>
              <a:ext uri="{FF2B5EF4-FFF2-40B4-BE49-F238E27FC236}">
                <a16:creationId xmlns:a16="http://schemas.microsoft.com/office/drawing/2014/main" id="{1075DCC7-01AE-F9CB-E201-BE25FDAB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3" y="3090083"/>
            <a:ext cx="37338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enAlex: The Open Catalogue of the Global Research System — Researcher  Connect">
            <a:extLst>
              <a:ext uri="{FF2B5EF4-FFF2-40B4-BE49-F238E27FC236}">
                <a16:creationId xmlns:a16="http://schemas.microsoft.com/office/drawing/2014/main" id="{841DAE17-D0D7-848F-D287-EE26551A1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4632577"/>
            <a:ext cx="7281932" cy="193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4OC: Initiative for Open Citations">
            <a:extLst>
              <a:ext uri="{FF2B5EF4-FFF2-40B4-BE49-F238E27FC236}">
                <a16:creationId xmlns:a16="http://schemas.microsoft.com/office/drawing/2014/main" id="{AA40DEDF-C998-8FAA-C25F-0881241C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81" y="4152550"/>
            <a:ext cx="914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12BABA8-E59D-C304-AA94-976F93B4D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843" y="1099513"/>
            <a:ext cx="4491994" cy="16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F6F99785-96BD-E1BC-B145-582D60775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478" y="881755"/>
            <a:ext cx="2881203" cy="288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ogo Latindex">
            <a:extLst>
              <a:ext uri="{FF2B5EF4-FFF2-40B4-BE49-F238E27FC236}">
                <a16:creationId xmlns:a16="http://schemas.microsoft.com/office/drawing/2014/main" id="{70541D5B-A2B3-A638-CBF3-D4A0FC309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051" y="3430450"/>
            <a:ext cx="3950916" cy="143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r@bel: reporting access to scientific journals">
            <a:extLst>
              <a:ext uri="{FF2B5EF4-FFF2-40B4-BE49-F238E27FC236}">
                <a16:creationId xmlns:a16="http://schemas.microsoft.com/office/drawing/2014/main" id="{18F618E8-7ED2-7B68-BE39-9BB415FE4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790" y="2820081"/>
            <a:ext cx="2101030" cy="114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23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9143683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Rewarding longform open access publication in HSS disciplines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2D534-DAFA-7078-76D5-312984EC169B}"/>
              </a:ext>
            </a:extLst>
          </p:cNvPr>
          <p:cNvSpPr txBox="1"/>
          <p:nvPr/>
        </p:nvSpPr>
        <p:spPr>
          <a:xfrm>
            <a:off x="837113" y="1393793"/>
            <a:ext cx="96651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Prize winners announced NEXT WEEK (2</a:t>
            </a:r>
            <a:r>
              <a:rPr lang="en-GB" sz="3200" baseline="30000" dirty="0"/>
              <a:t>nd</a:t>
            </a:r>
            <a:r>
              <a:rPr lang="en-GB" sz="3200" dirty="0"/>
              <a:t> May 2024)</a:t>
            </a:r>
          </a:p>
          <a:p>
            <a:endParaRPr lang="en-GB" sz="3200" dirty="0"/>
          </a:p>
          <a:p>
            <a:endParaRPr lang="en-GB" sz="3200" dirty="0"/>
          </a:p>
        </p:txBody>
      </p:sp>
      <p:pic>
        <p:nvPicPr>
          <p:cNvPr id="5122" name="Picture 2" descr="ACLS Open Book Prize + Arcadia Open Access Publishing Award - ACLS">
            <a:extLst>
              <a:ext uri="{FF2B5EF4-FFF2-40B4-BE49-F238E27FC236}">
                <a16:creationId xmlns:a16="http://schemas.microsoft.com/office/drawing/2014/main" id="{8157EF11-3CC0-D6C7-4F37-183ED394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92" y="2362569"/>
            <a:ext cx="3595311" cy="201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04E90-A12A-06AA-AB5E-4B53A6511810}"/>
              </a:ext>
            </a:extLst>
          </p:cNvPr>
          <p:cNvSpPr txBox="1"/>
          <p:nvPr/>
        </p:nvSpPr>
        <p:spPr>
          <a:xfrm>
            <a:off x="5175682" y="2461333"/>
            <a:ext cx="6329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Montserrat" panose="00000500000000000000" pitchFamily="2" charset="0"/>
              </a:rPr>
              <a:t>Authors receive the </a:t>
            </a:r>
            <a:r>
              <a:rPr lang="en-GB" b="1" i="0" dirty="0">
                <a:effectLst/>
                <a:latin typeface="Montserrat" panose="00000500000000000000" pitchFamily="2" charset="0"/>
              </a:rPr>
              <a:t>ACLS Open Access Book Prize</a:t>
            </a:r>
            <a:r>
              <a:rPr lang="en-GB" b="0" i="0" dirty="0">
                <a:effectLst/>
                <a:latin typeface="Montserrat" panose="00000500000000000000" pitchFamily="2" charset="0"/>
              </a:rPr>
              <a:t>, with a cash award of $20,000.</a:t>
            </a:r>
            <a:r>
              <a:rPr lang="en-GB" b="0" i="0" dirty="0">
                <a:solidFill>
                  <a:srgbClr val="2E2C26"/>
                </a:solidFill>
                <a:effectLst/>
                <a:latin typeface="Montserrat" panose="00000500000000000000" pitchFamily="2" charset="0"/>
              </a:rPr>
              <a:t> </a:t>
            </a:r>
          </a:p>
          <a:p>
            <a:endParaRPr lang="en-GB" dirty="0">
              <a:solidFill>
                <a:srgbClr val="2E2C26"/>
              </a:solidFill>
              <a:latin typeface="Montserrat" panose="00000500000000000000" pitchFamily="2" charset="0"/>
            </a:endParaRPr>
          </a:p>
          <a:p>
            <a:r>
              <a:rPr lang="en-GB" b="0" i="0" dirty="0">
                <a:solidFill>
                  <a:srgbClr val="2E2C26"/>
                </a:solidFill>
                <a:effectLst/>
                <a:latin typeface="Montserrat" panose="00000500000000000000" pitchFamily="2" charset="0"/>
              </a:rPr>
              <a:t>Publishers receive the </a:t>
            </a:r>
            <a:r>
              <a:rPr lang="en-GB" b="1" i="0" dirty="0">
                <a:solidFill>
                  <a:srgbClr val="2E2C26"/>
                </a:solidFill>
                <a:effectLst/>
                <a:latin typeface="Montserrat" panose="00000500000000000000" pitchFamily="2" charset="0"/>
              </a:rPr>
              <a:t>Arcadia Open Access Publishing Award</a:t>
            </a:r>
            <a:r>
              <a:rPr lang="en-GB" b="0" i="0" dirty="0">
                <a:solidFill>
                  <a:srgbClr val="2E2C26"/>
                </a:solidFill>
                <a:effectLst/>
                <a:latin typeface="Montserrat" panose="00000500000000000000" pitchFamily="2" charset="0"/>
              </a:rPr>
              <a:t>, with a grant of $30,000 to support new open access titles.</a:t>
            </a:r>
            <a:endParaRPr lang="en-GB" dirty="0"/>
          </a:p>
        </p:txBody>
      </p:sp>
      <p:pic>
        <p:nvPicPr>
          <p:cNvPr id="5124" name="Picture 4" descr="American Council of Learned Societies Launches Open Book Prize to Expand  Access to Knowledge">
            <a:extLst>
              <a:ext uri="{FF2B5EF4-FFF2-40B4-BE49-F238E27FC236}">
                <a16:creationId xmlns:a16="http://schemas.microsoft.com/office/drawing/2014/main" id="{F7730F52-1C8D-AAC4-5E42-85795A9F2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97" y="4313799"/>
            <a:ext cx="3350715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1CA63C-6017-D9F2-2971-0768192C41FF}"/>
              </a:ext>
            </a:extLst>
          </p:cNvPr>
          <p:cNvSpPr txBox="1"/>
          <p:nvPr/>
        </p:nvSpPr>
        <p:spPr>
          <a:xfrm>
            <a:off x="1340528" y="6161103"/>
            <a:ext cx="916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5"/>
              </a:rPr>
              <a:t>https://www.acls.org/programs/open-access-book-prize/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4468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9143683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Diamond OA funding support from the USA. It’s coming.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74640-D37B-6E89-1E07-5C859BD3B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98" y="1063577"/>
            <a:ext cx="10153650" cy="5086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8A9E16-DD1B-095D-DB45-95B9BED847A7}"/>
              </a:ext>
            </a:extLst>
          </p:cNvPr>
          <p:cNvSpPr txBox="1"/>
          <p:nvPr/>
        </p:nvSpPr>
        <p:spPr>
          <a:xfrm>
            <a:off x="1571348" y="6035455"/>
            <a:ext cx="8824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https://btaa.org/about/news-and-publications/news/2024/04/18/better-together--btaa-libraries--cdl-and-lyrasis-commit-to-strengthen-diamond-open-access-in-the-united-states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077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10845900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Let’s not forget how bad the traditional journal system is…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95F6D-C32E-2579-E465-BB21163F5326}"/>
              </a:ext>
            </a:extLst>
          </p:cNvPr>
          <p:cNvSpPr txBox="1"/>
          <p:nvPr/>
        </p:nvSpPr>
        <p:spPr>
          <a:xfrm>
            <a:off x="1092147" y="2252113"/>
            <a:ext cx="1018221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4400" dirty="0"/>
              <a:t>A reminder of just how mis-aligned the legacy publishing system is [in 2024]</a:t>
            </a:r>
          </a:p>
        </p:txBody>
      </p:sp>
    </p:spTree>
    <p:extLst>
      <p:ext uri="{BB962C8B-B14F-4D97-AF65-F5344CB8AC3E}">
        <p14:creationId xmlns:p14="http://schemas.microsoft.com/office/powerpoint/2010/main" val="2139150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10845900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Let’s not forget how bad the traditional journal system is…</a:t>
            </a:r>
          </a:p>
        </p:txBody>
      </p:sp>
      <p:pic>
        <p:nvPicPr>
          <p:cNvPr id="6146" name="Picture 2" descr="Is the Presidential Nomination System Broken? | Ricochet">
            <a:extLst>
              <a:ext uri="{FF2B5EF4-FFF2-40B4-BE49-F238E27FC236}">
                <a16:creationId xmlns:a16="http://schemas.microsoft.com/office/drawing/2014/main" id="{011A27D7-DCB8-3B76-E572-AD5B05C04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57" y="1322180"/>
            <a:ext cx="6302267" cy="504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73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10845900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happens when commercial interests override everyone else’s interests?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97C21-8E4F-969F-B477-FA4A246F3CEF}"/>
              </a:ext>
            </a:extLst>
          </p:cNvPr>
          <p:cNvSpPr txBox="1"/>
          <p:nvPr/>
        </p:nvSpPr>
        <p:spPr>
          <a:xfrm>
            <a:off x="366597" y="1288250"/>
            <a:ext cx="106656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Let me tell you about a journal called ‘Heterocycles’ (ISSN: 0385-5414)…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 paywalled, subscription access journal. A ‘key’ one in chemistry (according to </a:t>
            </a:r>
            <a:r>
              <a:rPr lang="en-GB" sz="2000" i="1" dirty="0"/>
              <a:t>Chemistry World</a:t>
            </a:r>
            <a:r>
              <a:rPr lang="en-GB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Indexed in both Web of Science and Scopus (markers of quality? Or not as it turns out…!)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It has published over 17,000 articles.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2F873-0B78-8A6F-BF53-3C2CE865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222" y="4472079"/>
            <a:ext cx="3507778" cy="2385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17C11-7D55-6342-44CF-B031A3CF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923" y="3878888"/>
            <a:ext cx="7324725" cy="1800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5AEB2-FF65-2642-1117-CA2CE0C8110A}"/>
              </a:ext>
            </a:extLst>
          </p:cNvPr>
          <p:cNvSpPr txBox="1"/>
          <p:nvPr/>
        </p:nvSpPr>
        <p:spPr>
          <a:xfrm>
            <a:off x="1963854" y="5825920"/>
            <a:ext cx="6001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Screencrop</a:t>
            </a:r>
            <a:r>
              <a:rPr lang="en-GB" sz="2000" dirty="0"/>
              <a:t> of official journal website as of 2024-04-25</a:t>
            </a:r>
          </a:p>
        </p:txBody>
      </p:sp>
    </p:spTree>
    <p:extLst>
      <p:ext uri="{BB962C8B-B14F-4D97-AF65-F5344CB8AC3E}">
        <p14:creationId xmlns:p14="http://schemas.microsoft.com/office/powerpoint/2010/main" val="429131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10845900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Read the fine print of CLOCKSS agreements…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97C21-8E4F-969F-B477-FA4A246F3CEF}"/>
              </a:ext>
            </a:extLst>
          </p:cNvPr>
          <p:cNvSpPr txBox="1"/>
          <p:nvPr/>
        </p:nvSpPr>
        <p:spPr>
          <a:xfrm>
            <a:off x="366597" y="1288250"/>
            <a:ext cx="114051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journal has been globally unavailable online for roughly 5 months now.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CLOCKSS, somewhat remarkably hasn’t asserted that this qualifies as a ‘trigger event’ yet.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(I infer) the publisher might be claiming that they are still in business negotiations to sell-on the journal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 CLOCKSS Participating Publisher Agreement says that Trigger Events can only happen through                      (</a:t>
            </a:r>
            <a:r>
              <a:rPr lang="en-GB" sz="2000" dirty="0" err="1"/>
              <a:t>i</a:t>
            </a:r>
            <a:r>
              <a:rPr lang="en-GB" sz="2000" dirty="0"/>
              <a:t>) unconditional agreement of publisher or </a:t>
            </a:r>
            <a:r>
              <a:rPr lang="en-GB" sz="2000" b="1" dirty="0"/>
              <a:t>(ii) content is unavailable for six months</a:t>
            </a:r>
            <a:r>
              <a:rPr lang="en-GB" sz="2000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17C11-7D55-6342-44CF-B031A3CF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26" y="4180730"/>
            <a:ext cx="7324725" cy="1800225"/>
          </a:xfrm>
          <a:prstGeom prst="rect">
            <a:avLst/>
          </a:prstGeom>
        </p:spPr>
      </p:pic>
      <p:pic>
        <p:nvPicPr>
          <p:cNvPr id="2052" name="Picture 4" descr="CLOCKSS">
            <a:extLst>
              <a:ext uri="{FF2B5EF4-FFF2-40B4-BE49-F238E27FC236}">
                <a16:creationId xmlns:a16="http://schemas.microsoft.com/office/drawing/2014/main" id="{A386283B-7B4B-1F00-E409-871A83B0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630" y="3949800"/>
            <a:ext cx="2557096" cy="255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312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10845900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authors, the subscribing libraries, the research institutions, the funders?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97C21-8E4F-969F-B477-FA4A246F3CEF}"/>
              </a:ext>
            </a:extLst>
          </p:cNvPr>
          <p:cNvSpPr txBox="1"/>
          <p:nvPr/>
        </p:nvSpPr>
        <p:spPr>
          <a:xfrm>
            <a:off x="366597" y="1288250"/>
            <a:ext cx="1140519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I repeat. 17,000+ ‘key’ chemistry articles are currently offline.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Some of these were published in 2023 e.g. </a:t>
            </a:r>
          </a:p>
          <a:p>
            <a:r>
              <a:rPr lang="en-GB" sz="1600" b="0" i="0" dirty="0">
                <a:solidFill>
                  <a:srgbClr val="000000"/>
                </a:solidFill>
                <a:effectLst/>
              </a:rPr>
              <a:t>“Synthesis of Arylideneisoxazol-5-ones </a:t>
            </a:r>
            <a:r>
              <a:rPr lang="en-GB" sz="1600" b="0" i="0" dirty="0" err="1">
                <a:solidFill>
                  <a:srgbClr val="000000"/>
                </a:solidFill>
                <a:effectLst/>
              </a:rPr>
              <a:t>Catalyzed</a:t>
            </a:r>
            <a:r>
              <a:rPr lang="en-GB" sz="1600" b="0" i="0" dirty="0">
                <a:solidFill>
                  <a:srgbClr val="000000"/>
                </a:solidFill>
                <a:effectLst/>
              </a:rPr>
              <a:t> by Sodium Cyclamate” authored by </a:t>
            </a:r>
            <a:r>
              <a:rPr lang="en-GB" sz="1600" b="0" i="0" dirty="0" err="1">
                <a:solidFill>
                  <a:srgbClr val="000000"/>
                </a:solidFill>
                <a:effectLst/>
              </a:rPr>
              <a:t>Ziba</a:t>
            </a:r>
            <a:r>
              <a:rPr lang="en-GB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rgbClr val="000000"/>
                </a:solidFill>
                <a:effectLst/>
              </a:rPr>
              <a:t>Daroughezadeh</a:t>
            </a:r>
            <a:r>
              <a:rPr lang="en-GB" sz="1600" b="0" i="0" dirty="0">
                <a:solidFill>
                  <a:srgbClr val="000000"/>
                </a:solidFill>
                <a:effectLst/>
              </a:rPr>
              <a:t> and </a:t>
            </a:r>
            <a:r>
              <a:rPr lang="en-GB" sz="1600" b="0" i="0" dirty="0" err="1">
                <a:solidFill>
                  <a:srgbClr val="000000"/>
                </a:solidFill>
                <a:effectLst/>
              </a:rPr>
              <a:t>Hamzeh</a:t>
            </a:r>
            <a:r>
              <a:rPr lang="en-GB" sz="16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GB" sz="1600" b="0" i="0" dirty="0" err="1">
                <a:solidFill>
                  <a:srgbClr val="000000"/>
                </a:solidFill>
                <a:effectLst/>
              </a:rPr>
              <a:t>Kiyani</a:t>
            </a:r>
            <a:r>
              <a:rPr lang="en-GB" sz="1600" b="0" i="0" dirty="0">
                <a:solidFill>
                  <a:srgbClr val="000000"/>
                </a:solidFill>
                <a:effectLst/>
              </a:rPr>
              <a:t> and published in </a:t>
            </a:r>
            <a:r>
              <a:rPr lang="en-GB" sz="1600" b="0" i="1" dirty="0">
                <a:solidFill>
                  <a:srgbClr val="000000"/>
                </a:solidFill>
                <a:effectLst/>
              </a:rPr>
              <a:t>Heterocycles</a:t>
            </a:r>
            <a:r>
              <a:rPr lang="en-GB" sz="1600" b="0" i="0" dirty="0">
                <a:solidFill>
                  <a:srgbClr val="000000"/>
                </a:solidFill>
                <a:effectLst/>
              </a:rPr>
              <a:t> in 2023,  pp. 1187-1197, with the DOI: </a:t>
            </a:r>
            <a:r>
              <a:rPr lang="en-GB" sz="1600" b="0" i="0" u="sng" dirty="0">
                <a:effectLst/>
                <a:hlinkClick r:id="rId3"/>
              </a:rPr>
              <a:t>10.3987/com-23-14859</a:t>
            </a:r>
            <a:r>
              <a:rPr lang="en-GB" sz="1600" b="0" i="0" u="sng" dirty="0">
                <a:effectLst/>
              </a:rPr>
              <a:t> </a:t>
            </a:r>
          </a:p>
          <a:p>
            <a:endParaRPr lang="en-GB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Imagine if an article YOU authored in 2023, was vanished like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Imagine if an article your research funding organisation funded in 2023 vanished like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Imagine if an article your research performing organisation produced in 2023 vanished like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Imagine if your library pays to subscribe to this journal (!!!)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17C11-7D55-6342-44CF-B031A3CF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26" y="4500326"/>
            <a:ext cx="7324725" cy="1800225"/>
          </a:xfrm>
          <a:prstGeom prst="rect">
            <a:avLst/>
          </a:prstGeom>
        </p:spPr>
      </p:pic>
      <p:pic>
        <p:nvPicPr>
          <p:cNvPr id="2052" name="Picture 4" descr="CLOCKSS">
            <a:extLst>
              <a:ext uri="{FF2B5EF4-FFF2-40B4-BE49-F238E27FC236}">
                <a16:creationId xmlns:a16="http://schemas.microsoft.com/office/drawing/2014/main" id="{A386283B-7B4B-1F00-E409-871A83B0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8630" y="4269396"/>
            <a:ext cx="2557096" cy="255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952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E506ED-8CCF-A4A0-7996-BB0C90F6B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114" y="567930"/>
            <a:ext cx="10845900" cy="331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harmful consequences of letting scholarship be </a:t>
            </a:r>
            <a:r>
              <a:rPr lang="en-GB" altLang="en-US" sz="1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private good</a:t>
            </a:r>
            <a:endParaRPr lang="en-GB" altLang="en-US" sz="18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97C21-8E4F-969F-B477-FA4A246F3CEF}"/>
              </a:ext>
            </a:extLst>
          </p:cNvPr>
          <p:cNvSpPr txBox="1"/>
          <p:nvPr/>
        </p:nvSpPr>
        <p:spPr>
          <a:xfrm>
            <a:off x="162409" y="1243861"/>
            <a:ext cx="118254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17,000+ research articles have been made globally unavailable online, rather needlessly.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This is directly attributable to the way non-OA scholarship is allowed to be tradeable “intellectual property”, exploited and imprisoned for private 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This situation would not be possible under a system with open licensing – where everyone has the right to repost and rehost content, even if they are a third-party.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 desperately need to start treating research as a public good, and to protect it from the harm of narrow private interests.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42F873-0B78-8A6F-BF53-3C2CE8659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625" y="4131424"/>
            <a:ext cx="3507778" cy="2385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717C11-7D55-6342-44CF-B031A3CF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26" y="4482289"/>
            <a:ext cx="73247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Windows of insight into Arcadia thinking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126B50-9471-39DF-925E-16C424D22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826" y="5688910"/>
            <a:ext cx="3981739" cy="91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3528C-7530-552E-BC82-20F26F910974}"/>
              </a:ext>
            </a:extLst>
          </p:cNvPr>
          <p:cNvSpPr txBox="1"/>
          <p:nvPr/>
        </p:nvSpPr>
        <p:spPr>
          <a:xfrm>
            <a:off x="588963" y="4706543"/>
            <a:ext cx="6185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Inter"/>
              </a:rPr>
              <a:t>Baldwin P (2018) Why Are Universities Open-Access Laggards? </a:t>
            </a:r>
            <a:r>
              <a:rPr lang="en-GB" b="0" i="1" dirty="0">
                <a:solidFill>
                  <a:srgbClr val="212529"/>
                </a:solidFill>
                <a:effectLst/>
                <a:latin typeface="Inter"/>
              </a:rPr>
              <a:t>Bulletin of the GHI Washington</a:t>
            </a:r>
            <a:r>
              <a:rPr lang="en-GB" b="0" i="0" dirty="0">
                <a:solidFill>
                  <a:srgbClr val="212529"/>
                </a:solidFill>
                <a:effectLst/>
                <a:latin typeface="Inter"/>
              </a:rPr>
              <a:t>, Issue 63 pp.67–80 </a:t>
            </a:r>
            <a:r>
              <a:rPr lang="en-GB" b="0" i="0" dirty="0">
                <a:solidFill>
                  <a:srgbClr val="212529"/>
                </a:solidFill>
                <a:effectLst/>
                <a:latin typeface="Inter"/>
                <a:hlinkClick r:id="rId5"/>
              </a:rPr>
              <a:t>https://perspectivia.net/receive/pnet_mods_00002460</a:t>
            </a:r>
            <a:r>
              <a:rPr lang="en-GB" b="0" i="0" dirty="0">
                <a:solidFill>
                  <a:srgbClr val="212529"/>
                </a:solidFill>
                <a:effectLst/>
                <a:latin typeface="Inter"/>
              </a:rPr>
              <a:t> </a:t>
            </a:r>
            <a:endParaRPr lang="en-GB" dirty="0"/>
          </a:p>
        </p:txBody>
      </p:sp>
      <p:pic>
        <p:nvPicPr>
          <p:cNvPr id="1034" name="Picture 10" descr="Athena Unbound: Why and How Scholarly Knowledge Should Be Free for All">
            <a:extLst>
              <a:ext uri="{FF2B5EF4-FFF2-40B4-BE49-F238E27FC236}">
                <a16:creationId xmlns:a16="http://schemas.microsoft.com/office/drawing/2014/main" id="{A4DC137D-2E93-2543-34EB-A6210CC71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35" y="1034541"/>
            <a:ext cx="3379674" cy="500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9B9C7B-6D4A-FBEA-7B0B-D3D3152AEC29}"/>
              </a:ext>
            </a:extLst>
          </p:cNvPr>
          <p:cNvSpPr txBox="1"/>
          <p:nvPr/>
        </p:nvSpPr>
        <p:spPr>
          <a:xfrm>
            <a:off x="476250" y="1581150"/>
            <a:ext cx="5867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“The desire for prestige blinds even young scholars to how, by sticking with traditional outlets, they effectively extinguish their work.” </a:t>
            </a:r>
          </a:p>
          <a:p>
            <a:r>
              <a:rPr lang="en-GB" sz="2800" dirty="0"/>
              <a:t>	              </a:t>
            </a:r>
            <a:r>
              <a:rPr lang="en-GB" sz="1600" dirty="0"/>
              <a:t>Peter Baldwin (2018)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9E86FA-9BB0-4EEB-2544-BD14FB6DD9E7}"/>
              </a:ext>
            </a:extLst>
          </p:cNvPr>
          <p:cNvSpPr txBox="1"/>
          <p:nvPr/>
        </p:nvSpPr>
        <p:spPr>
          <a:xfrm>
            <a:off x="7702735" y="6146810"/>
            <a:ext cx="51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10.7551/mitpress/14887.001.0001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3EBEEB-73DE-A544-D85C-B9DE36DE0778}"/>
              </a:ext>
            </a:extLst>
          </p:cNvPr>
          <p:cNvCxnSpPr>
            <a:cxnSpLocks/>
          </p:cNvCxnSpPr>
          <p:nvPr/>
        </p:nvCxnSpPr>
        <p:spPr>
          <a:xfrm>
            <a:off x="7039992" y="428017"/>
            <a:ext cx="0" cy="629237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56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GB" altLang="en-US" sz="1800" b="1" dirty="0">
                  <a:solidFill>
                    <a:schemeClr val="bg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Acknowledgements</a:t>
              </a: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1C4E62-BF03-DCF0-2B78-D62241D679C1}"/>
              </a:ext>
            </a:extLst>
          </p:cNvPr>
          <p:cNvSpPr txBox="1"/>
          <p:nvPr/>
        </p:nvSpPr>
        <p:spPr>
          <a:xfrm>
            <a:off x="636493" y="1401191"/>
            <a:ext cx="102297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talk draws upon discussions with many people including, in no particular order:  Joe McArthur (</a:t>
            </a:r>
            <a:r>
              <a:rPr lang="en-GB" sz="2400" dirty="0" err="1"/>
              <a:t>OA.Works</a:t>
            </a:r>
            <a:r>
              <a:rPr lang="en-GB" sz="2400" dirty="0"/>
              <a:t>), Jason Priem (Our Research), Cameron Neylon (Curtin University), Chris Banks (Imperial College London), Ashley Farley (Gates Foundation), Heather Joseph (SPARC), Arianna Becerril-García (UAEM / Redalyc / </a:t>
            </a:r>
            <a:r>
              <a:rPr lang="en-GB" sz="2400" dirty="0" err="1"/>
              <a:t>AmeliCA</a:t>
            </a:r>
            <a:r>
              <a:rPr lang="en-GB" sz="2400" dirty="0"/>
              <a:t>), Kathleen Shearer (COAR), and many more…</a:t>
            </a:r>
          </a:p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Many thanks also to the conference organisers.</a:t>
            </a:r>
            <a:endParaRPr lang="en-GB" sz="2400" dirty="0">
              <a:sym typeface="Wingdings" panose="05000000000000000000" pitchFamily="2" charset="2"/>
            </a:endParaRPr>
          </a:p>
          <a:p>
            <a:endParaRPr lang="en-GB" sz="2400" dirty="0">
              <a:sym typeface="Wingdings" panose="05000000000000000000" pitchFamily="2" charset="2"/>
            </a:endParaRPr>
          </a:p>
          <a:p>
            <a:r>
              <a:rPr lang="en-GB" sz="2400" dirty="0">
                <a:sym typeface="Wingdings" panose="05000000000000000000" pitchFamily="2" charset="2"/>
              </a:rPr>
              <a:t>Zadar is a very beautiful place and I am glad to be here once again.</a:t>
            </a:r>
            <a:endParaRPr lang="en-GB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6C490-6D5A-F7AC-6599-605151BAC5DD}"/>
              </a:ext>
            </a:extLst>
          </p:cNvPr>
          <p:cNvSpPr txBox="1"/>
          <p:nvPr/>
        </p:nvSpPr>
        <p:spPr>
          <a:xfrm>
            <a:off x="2707689" y="5314230"/>
            <a:ext cx="7918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66133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999556" y="253569"/>
            <a:ext cx="10612000" cy="564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" sz="2533" dirty="0">
                <a:solidFill>
                  <a:srgbClr val="434343"/>
                </a:solidFill>
                <a:highlight>
                  <a:srgbClr val="FFFFFF"/>
                </a:highlight>
              </a:rPr>
              <a:t>Access to knowledge is a </a:t>
            </a:r>
            <a:r>
              <a:rPr lang="en" sz="2533" dirty="0">
                <a:solidFill>
                  <a:srgbClr val="434343"/>
                </a:solidFill>
                <a:highlight>
                  <a:srgbClr val="FFFF00"/>
                </a:highlight>
              </a:rPr>
              <a:t>fundamental human right</a:t>
            </a:r>
            <a:r>
              <a:rPr lang="en" sz="2533" dirty="0">
                <a:solidFill>
                  <a:srgbClr val="434343"/>
                </a:solidFill>
                <a:highlight>
                  <a:srgbClr val="FFFFFF"/>
                </a:highlight>
              </a:rPr>
              <a:t>. It advances research and innovation, improves decision-making, exposes misinformation and is </a:t>
            </a:r>
            <a:r>
              <a:rPr lang="en" sz="2533" dirty="0">
                <a:solidFill>
                  <a:srgbClr val="434343"/>
                </a:solidFill>
                <a:highlight>
                  <a:srgbClr val="FFFF00"/>
                </a:highlight>
              </a:rPr>
              <a:t>vital to achieving greater equality and justice</a:t>
            </a:r>
            <a:r>
              <a:rPr lang="en" sz="2533" dirty="0">
                <a:solidFill>
                  <a:srgbClr val="434343"/>
                </a:solidFill>
                <a:highlight>
                  <a:srgbClr val="FFFFFF"/>
                </a:highlight>
              </a:rPr>
              <a:t>. The internet has transformed how we share, find and use information. But </a:t>
            </a:r>
            <a:r>
              <a:rPr lang="en" sz="2533" dirty="0">
                <a:solidFill>
                  <a:srgbClr val="434343"/>
                </a:solidFill>
                <a:highlight>
                  <a:srgbClr val="FFFF00"/>
                </a:highlight>
              </a:rPr>
              <a:t>some materials that should legally and morally be free for anyone to access are still constrained by paywalls</a:t>
            </a:r>
            <a:r>
              <a:rPr lang="en" sz="2533" dirty="0">
                <a:solidFill>
                  <a:srgbClr val="434343"/>
                </a:solidFill>
                <a:highlight>
                  <a:srgbClr val="FFFFFF"/>
                </a:highlight>
              </a:rPr>
              <a:t> and restrictive copyright regimes.</a:t>
            </a:r>
            <a:endParaRPr sz="253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en" sz="2533" dirty="0">
                <a:solidFill>
                  <a:srgbClr val="434343"/>
                </a:solidFill>
                <a:highlight>
                  <a:srgbClr val="FFFFFF"/>
                </a:highlight>
              </a:rPr>
              <a:t>Our grants help make this important information – including </a:t>
            </a:r>
            <a:r>
              <a:rPr lang="en" sz="2533" dirty="0">
                <a:solidFill>
                  <a:srgbClr val="434343"/>
                </a:solidFill>
                <a:highlight>
                  <a:srgbClr val="FFFF00"/>
                </a:highlight>
              </a:rPr>
              <a:t>publicly funded research, standards, and laws</a:t>
            </a:r>
            <a:r>
              <a:rPr lang="en" sz="2533" dirty="0">
                <a:solidFill>
                  <a:srgbClr val="434343"/>
                </a:solidFill>
                <a:highlight>
                  <a:srgbClr val="FFFFFF"/>
                </a:highlight>
              </a:rPr>
              <a:t> – available for free online, and help people find and use this information. We do this by supporting </a:t>
            </a:r>
            <a:r>
              <a:rPr lang="en" sz="2533" dirty="0">
                <a:solidFill>
                  <a:srgbClr val="434343"/>
                </a:solidFill>
                <a:highlight>
                  <a:srgbClr val="FFFF00"/>
                </a:highlight>
              </a:rPr>
              <a:t>direct activism for open access,</a:t>
            </a:r>
            <a:r>
              <a:rPr lang="en" sz="2533" dirty="0">
                <a:solidFill>
                  <a:srgbClr val="434343"/>
                </a:solidFill>
                <a:highlight>
                  <a:srgbClr val="FFFFFF"/>
                </a:highlight>
              </a:rPr>
              <a:t> and by working to improve open access to scholarship and the </a:t>
            </a:r>
            <a:r>
              <a:rPr lang="en" sz="2533" dirty="0">
                <a:solidFill>
                  <a:srgbClr val="434343"/>
                </a:solidFill>
                <a:highlight>
                  <a:srgbClr val="FFFF00"/>
                </a:highlight>
              </a:rPr>
              <a:t>discoverability</a:t>
            </a:r>
            <a:r>
              <a:rPr lang="en" sz="2533" dirty="0">
                <a:solidFill>
                  <a:srgbClr val="434343"/>
                </a:solidFill>
                <a:highlight>
                  <a:srgbClr val="FFFFFF"/>
                </a:highlight>
              </a:rPr>
              <a:t> of open access content.</a:t>
            </a:r>
            <a:endParaRPr sz="2533" dirty="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806226" y="5988918"/>
            <a:ext cx="9195882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latin typeface="Lato"/>
                <a:ea typeface="Lato"/>
                <a:cs typeface="Lato"/>
                <a:sym typeface="Lato"/>
              </a:rPr>
              <a:t>from: </a:t>
            </a:r>
            <a:r>
              <a:rPr lang="en" sz="2400" u="sng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https://www.arcadiafund.org.uk/promoting-open-access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C43F0-8323-88F8-559D-91D6F2EF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1" y="78654"/>
            <a:ext cx="11895979" cy="3967727"/>
          </a:xfrm>
          <a:prstGeom prst="rect">
            <a:avLst/>
          </a:prstGeom>
        </p:spPr>
      </p:pic>
      <p:pic>
        <p:nvPicPr>
          <p:cNvPr id="4" name="Google Shape;117;p19">
            <a:extLst>
              <a:ext uri="{FF2B5EF4-FFF2-40B4-BE49-F238E27FC236}">
                <a16:creationId xmlns:a16="http://schemas.microsoft.com/office/drawing/2014/main" id="{C00087DE-D834-3484-53DE-29C1D599598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997" y="3342092"/>
            <a:ext cx="3302185" cy="104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WP2: Open Book Collective">
            <a:extLst>
              <a:ext uri="{FF2B5EF4-FFF2-40B4-BE49-F238E27FC236}">
                <a16:creationId xmlns:a16="http://schemas.microsoft.com/office/drawing/2014/main" id="{991E0DBC-DF6B-2375-6ACE-9C6D23AAA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87" y="3886052"/>
            <a:ext cx="2404672" cy="11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YPL's Fifth Avenue Locations: Listen to the Audio Tour | The New York  Public Library">
            <a:extLst>
              <a:ext uri="{FF2B5EF4-FFF2-40B4-BE49-F238E27FC236}">
                <a16:creationId xmlns:a16="http://schemas.microsoft.com/office/drawing/2014/main" id="{4C21B7F4-BFAA-54C1-9CAA-25D9596B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831" y="5214554"/>
            <a:ext cx="2071327" cy="11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MIT Press Joins Penguin Random House Publisher Services - Penguin  Random House Higher Education">
            <a:extLst>
              <a:ext uri="{FF2B5EF4-FFF2-40B4-BE49-F238E27FC236}">
                <a16:creationId xmlns:a16="http://schemas.microsoft.com/office/drawing/2014/main" id="{7DE15FEB-80A6-9C6D-11D0-6649ADDA5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t="11056" r="27634" b="10095"/>
          <a:stretch/>
        </p:blipFill>
        <p:spPr bwMode="auto">
          <a:xfrm>
            <a:off x="6750973" y="5127029"/>
            <a:ext cx="1232311" cy="11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e-Conference Workshop 9: A Toolkit for Knowledge Rights Advocacy – 53rd  LIBER Annual Conference">
            <a:extLst>
              <a:ext uri="{FF2B5EF4-FFF2-40B4-BE49-F238E27FC236}">
                <a16:creationId xmlns:a16="http://schemas.microsoft.com/office/drawing/2014/main" id="{38EF19EC-8D25-F3CC-D715-B168B2E95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19" y="3657987"/>
            <a:ext cx="1597773" cy="159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41;p22">
            <a:extLst>
              <a:ext uri="{FF2B5EF4-FFF2-40B4-BE49-F238E27FC236}">
                <a16:creationId xmlns:a16="http://schemas.microsoft.com/office/drawing/2014/main" id="{E322144C-5B57-B0CF-6BBF-23235347562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643" y="5217864"/>
            <a:ext cx="1453231" cy="145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Picture 12" descr="Stream FragDenStaat music | Listen to songs, albums, playlists for free on  SoundCloud">
            <a:extLst>
              <a:ext uri="{FF2B5EF4-FFF2-40B4-BE49-F238E27FC236}">
                <a16:creationId xmlns:a16="http://schemas.microsoft.com/office/drawing/2014/main" id="{C42A59CF-6035-EC04-E116-A31A4295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99" y="3729939"/>
            <a:ext cx="1453231" cy="14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OMMUNIA Association">
            <a:extLst>
              <a:ext uri="{FF2B5EF4-FFF2-40B4-BE49-F238E27FC236}">
                <a16:creationId xmlns:a16="http://schemas.microsoft.com/office/drawing/2014/main" id="{CC8DBCB9-046D-7CC1-1B00-7F2A42F40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6" b="20176"/>
          <a:stretch/>
        </p:blipFill>
        <p:spPr bwMode="auto">
          <a:xfrm>
            <a:off x="1859398" y="5644794"/>
            <a:ext cx="2069900" cy="67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19;p19">
            <a:extLst>
              <a:ext uri="{FF2B5EF4-FFF2-40B4-BE49-F238E27FC236}">
                <a16:creationId xmlns:a16="http://schemas.microsoft.com/office/drawing/2014/main" id="{AE165758-4DFB-51B3-5153-5280D4B0F9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81913" y="5176832"/>
            <a:ext cx="3783161" cy="189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0;p19">
            <a:extLst>
              <a:ext uri="{FF2B5EF4-FFF2-40B4-BE49-F238E27FC236}">
                <a16:creationId xmlns:a16="http://schemas.microsoft.com/office/drawing/2014/main" id="{D37B3E93-6D0E-20F8-0C7E-69F52AB556D0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86914" y="4604531"/>
            <a:ext cx="3112268" cy="77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Copim">
            <a:extLst>
              <a:ext uri="{FF2B5EF4-FFF2-40B4-BE49-F238E27FC236}">
                <a16:creationId xmlns:a16="http://schemas.microsoft.com/office/drawing/2014/main" id="{4BF12114-8690-831F-D01A-9ADEF483F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522" y="3885165"/>
            <a:ext cx="1673214" cy="93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79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13">
            <a:extLst>
              <a:ext uri="{FF2B5EF4-FFF2-40B4-BE49-F238E27FC236}">
                <a16:creationId xmlns:a16="http://schemas.microsoft.com/office/drawing/2014/main" id="{0BCE3DD9-89D1-49F8-B05E-C651EBAFF4F0}"/>
              </a:ext>
            </a:extLst>
          </p:cNvPr>
          <p:cNvGrpSpPr>
            <a:grpSpLocks/>
          </p:cNvGrpSpPr>
          <p:nvPr/>
        </p:nvGrpSpPr>
        <p:grpSpPr bwMode="auto">
          <a:xfrm>
            <a:off x="3175" y="512763"/>
            <a:ext cx="12188825" cy="409575"/>
            <a:chOff x="2753" y="93552"/>
            <a:chExt cx="12189247" cy="4089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BFDF51-727D-4E3B-92B8-2725F8CCA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93552"/>
              <a:ext cx="12189247" cy="40894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="ctr" upright="1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3103" name="Subtitle 2">
              <a:extLst>
                <a:ext uri="{FF2B5EF4-FFF2-40B4-BE49-F238E27FC236}">
                  <a16:creationId xmlns:a16="http://schemas.microsoft.com/office/drawing/2014/main" id="{544B9703-60D2-49AE-8679-7649E0DA17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721" y="130860"/>
              <a:ext cx="9144000" cy="33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en-GB" altLang="en-US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3ABED7-8998-4318-8F84-0450E42BDFF9}"/>
              </a:ext>
            </a:extLst>
          </p:cNvPr>
          <p:cNvPicPr/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4163" y="526098"/>
            <a:ext cx="421640" cy="415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E2E020-9C42-19A4-E678-8EDAB6FF712F}"/>
              </a:ext>
            </a:extLst>
          </p:cNvPr>
          <p:cNvSpPr txBox="1"/>
          <p:nvPr/>
        </p:nvSpPr>
        <p:spPr>
          <a:xfrm>
            <a:off x="1603310" y="2360644"/>
            <a:ext cx="89853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Tools for helping us think about ‘sustainability’ in the scholarly ecosystem</a:t>
            </a:r>
          </a:p>
        </p:txBody>
      </p:sp>
    </p:spTree>
    <p:extLst>
      <p:ext uri="{BB962C8B-B14F-4D97-AF65-F5344CB8AC3E}">
        <p14:creationId xmlns:p14="http://schemas.microsoft.com/office/powerpoint/2010/main" val="1841242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arterly review template.pptx" id="{C3314FD9-D523-4B93-8096-E4CC9635AEEF}" vid="{32AD9F53-5AAA-4D34-BFE0-C2151212A3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A105EBD0E2F546827ED592FF6B1CE0" ma:contentTypeVersion="13" ma:contentTypeDescription="Create a new document." ma:contentTypeScope="" ma:versionID="5da20ffa8c724a22871652f5816b14fe">
  <xsd:schema xmlns:xsd="http://www.w3.org/2001/XMLSchema" xmlns:xs="http://www.w3.org/2001/XMLSchema" xmlns:p="http://schemas.microsoft.com/office/2006/metadata/properties" xmlns:ns2="71301c37-4e5e-48f2-9d05-fc1df306ab0e" xmlns:ns3="d50a606f-cb91-400b-b5ba-283cc79f8c8a" targetNamespace="http://schemas.microsoft.com/office/2006/metadata/properties" ma:root="true" ma:fieldsID="850e2dabf2df0e09f1bf9d3851a04b86" ns2:_="" ns3:_="">
    <xsd:import namespace="71301c37-4e5e-48f2-9d05-fc1df306ab0e"/>
    <xsd:import namespace="d50a606f-cb91-400b-b5ba-283cc79f8c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301c37-4e5e-48f2-9d05-fc1df306ab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18ab0346-f806-47e9-8759-3505b0a6cfb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0a606f-cb91-400b-b5ba-283cc79f8c8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2fcdaac-cff3-403b-a5d6-2b1054d07496}" ma:internalName="TaxCatchAll" ma:showField="CatchAllData" ma:web="d50a606f-cb91-400b-b5ba-283cc79f8c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1301c37-4e5e-48f2-9d05-fc1df306ab0e">
      <Terms xmlns="http://schemas.microsoft.com/office/infopath/2007/PartnerControls"/>
    </lcf76f155ced4ddcb4097134ff3c332f>
    <TaxCatchAll xmlns="d50a606f-cb91-400b-b5ba-283cc79f8c8a" xsi:nil="true"/>
  </documentManagement>
</p:properties>
</file>

<file path=customXml/itemProps1.xml><?xml version="1.0" encoding="utf-8"?>
<ds:datastoreItem xmlns:ds="http://schemas.openxmlformats.org/officeDocument/2006/customXml" ds:itemID="{7B894F20-B933-403C-B4AE-28293C6FA3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B040B4-A123-419E-919A-D90096D3E7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301c37-4e5e-48f2-9d05-fc1df306ab0e"/>
    <ds:schemaRef ds:uri="d50a606f-cb91-400b-b5ba-283cc79f8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5EBB77-3F91-4E0A-95FC-AE95AF79F560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metadata/properties"/>
    <ds:schemaRef ds:uri="71301c37-4e5e-48f2-9d05-fc1df306ab0e"/>
    <ds:schemaRef ds:uri="d50a606f-cb91-400b-b5ba-283cc79f8c8a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Quarterly review template</Template>
  <TotalTime>1449</TotalTime>
  <Words>3053</Words>
  <Application>Microsoft Office PowerPoint</Application>
  <PresentationFormat>Widescreen</PresentationFormat>
  <Paragraphs>338</Paragraphs>
  <Slides>60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Amasis MT Pro Medium</vt:lpstr>
      <vt:lpstr>-apple-system</vt:lpstr>
      <vt:lpstr>Arial</vt:lpstr>
      <vt:lpstr>Calibri</vt:lpstr>
      <vt:lpstr>Calibri Light</vt:lpstr>
      <vt:lpstr>Inter</vt:lpstr>
      <vt:lpstr>Lato</vt:lpstr>
      <vt:lpstr>Montserrat</vt:lpstr>
      <vt:lpstr>multi-display</vt:lpstr>
      <vt:lpstr>Open Sans</vt:lpstr>
      <vt:lpstr>Source Sans 3</vt:lpstr>
      <vt:lpstr>Source Sans Pro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Mounce</dc:creator>
  <cp:lastModifiedBy>Ross Mounce</cp:lastModifiedBy>
  <cp:revision>2</cp:revision>
  <dcterms:created xsi:type="dcterms:W3CDTF">2023-10-03T09:57:28Z</dcterms:created>
  <dcterms:modified xsi:type="dcterms:W3CDTF">2024-04-25T16:32:00Z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ContentTypeId">
    <vt:lpwstr>0x010100CFA105EBD0E2F546827ED592FF6B1CE0</vt:lpwstr>
  </property>
  <property fmtid="{D5CDD505-2E9C-101B-9397-08002B2CF9AE}" pid="4" name="MediaServiceImageTags">
    <vt:lpwstr/>
  </property>
  <property fmtid="{D5CDD505-2E9C-101B-9397-08002B2CF9AE}" pid="5" name="_ExtendedDescription">
    <vt:lpwstr/>
  </property>
</Properties>
</file>